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59" r:id="rId7"/>
    <p:sldId id="261" r:id="rId8"/>
    <p:sldId id="268" r:id="rId9"/>
    <p:sldId id="269" r:id="rId10"/>
    <p:sldId id="270" r:id="rId11"/>
    <p:sldId id="271" r:id="rId12"/>
    <p:sldId id="272" r:id="rId13"/>
    <p:sldId id="265" r:id="rId14"/>
    <p:sldId id="266" r:id="rId15"/>
    <p:sldId id="267" r:id="rId16"/>
  </p:sldIdLst>
  <p:sldSz cx="9144000" cy="5143500" type="screen16x9"/>
  <p:notesSz cx="6858000" cy="9144000"/>
  <p:embeddedFontLst>
    <p:embeddedFont>
      <p:font typeface="Abel" panose="020B0604020202020204" charset="0"/>
      <p:regular r:id="rId18"/>
    </p:embeddedFont>
    <p:embeddedFont>
      <p:font typeface="Bree Serif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osis" panose="020B0604020202020204" charset="0"/>
      <p:regular r:id="rId24"/>
      <p:bold r:id="rId25"/>
    </p:embeddedFont>
    <p:embeddedFont>
      <p:font typeface="Dosis ExtraLight" panose="020B0604020202020204" charset="0"/>
      <p:regular r:id="rId26"/>
      <p:bold r:id="rId27"/>
    </p:embeddedFont>
    <p:embeddedFont>
      <p:font typeface="Fira Sans Condensed ExtraLight" panose="020B0604020202020204" charset="0"/>
      <p:regular r:id="rId28"/>
      <p:bold r:id="rId29"/>
      <p:italic r:id="rId30"/>
      <p:boldItalic r:id="rId31"/>
    </p:embeddedFont>
    <p:embeddedFont>
      <p:font typeface="Fira Sans Extra Condensed Medium" panose="020B0604020202020204" charset="0"/>
      <p:regular r:id="rId32"/>
      <p:bold r:id="rId33"/>
      <p:italic r:id="rId34"/>
      <p:boldItalic r:id="rId35"/>
    </p:embeddedFont>
    <p:embeddedFont>
      <p:font typeface="Josefin Sans" panose="020B0604020202020204" charset="0"/>
      <p:regular r:id="rId36"/>
      <p:bold r:id="rId37"/>
      <p:italic r:id="rId38"/>
      <p:boldItalic r:id="rId39"/>
    </p:embeddedFont>
    <p:embeddedFont>
      <p:font typeface="MS Mincho" panose="02020609040205080304" pitchFamily="49" charset="-128"/>
      <p:regular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Squada One" panose="020B0604020202020204" charset="0"/>
      <p:regular r:id="rId48"/>
    </p:embeddedFont>
    <p:embeddedFont>
      <p:font typeface="Staatliches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 NGOC LONG 20184137" initials="LNL2" lastIdx="1" clrIdx="0">
    <p:extLst>
      <p:ext uri="{19B8F6BF-5375-455C-9EA6-DF929625EA0E}">
        <p15:presenceInfo xmlns:p15="http://schemas.microsoft.com/office/powerpoint/2012/main" userId="LE NGOC LONG 2018413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dc28fcb6a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dc28fcb6a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c28fcb6a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dc28fcb6a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dc28fcb6a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dc28fcb6a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dc28fcb6a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dc28fcb6a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6190eb189f_0_19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6190eb189f_0_19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6_1_1_1">
    <p:bg>
      <p:bgPr>
        <a:solidFill>
          <a:srgbClr val="EFEFE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6189713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2"/>
          </p:nvPr>
        </p:nvSpPr>
        <p:spPr>
          <a:xfrm>
            <a:off x="58786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3"/>
          </p:nvPr>
        </p:nvSpPr>
        <p:spPr>
          <a:xfrm>
            <a:off x="3359112" y="2321100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ctrTitle"/>
          </p:nvPr>
        </p:nvSpPr>
        <p:spPr>
          <a:xfrm flipH="1">
            <a:off x="930900" y="36680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4"/>
          </p:nvPr>
        </p:nvSpPr>
        <p:spPr>
          <a:xfrm>
            <a:off x="618971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5"/>
          </p:nvPr>
        </p:nvSpPr>
        <p:spPr>
          <a:xfrm>
            <a:off x="587850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6"/>
          </p:nvPr>
        </p:nvSpPr>
        <p:spPr>
          <a:xfrm>
            <a:off x="3359108" y="2005346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7"/>
          </p:nvPr>
        </p:nvSpPr>
        <p:spPr>
          <a:xfrm>
            <a:off x="6189713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8"/>
          </p:nvPr>
        </p:nvSpPr>
        <p:spPr>
          <a:xfrm>
            <a:off x="58786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ubTitle" idx="9"/>
          </p:nvPr>
        </p:nvSpPr>
        <p:spPr>
          <a:xfrm>
            <a:off x="3359112" y="4056305"/>
            <a:ext cx="2425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3"/>
          </p:nvPr>
        </p:nvSpPr>
        <p:spPr>
          <a:xfrm>
            <a:off x="618971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4"/>
          </p:nvPr>
        </p:nvSpPr>
        <p:spPr>
          <a:xfrm>
            <a:off x="587850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ubTitle" idx="15"/>
          </p:nvPr>
        </p:nvSpPr>
        <p:spPr>
          <a:xfrm>
            <a:off x="3359108" y="3740552"/>
            <a:ext cx="2425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rgbClr val="EFEFE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rgbClr val="EFEFE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000"/>
              <a:buFont typeface="Abel"/>
              <a:buChar char="●"/>
              <a:defRPr>
                <a:solidFill>
                  <a:srgbClr val="EFEFE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Josefin Sans"/>
              <a:buNone/>
              <a:defRPr sz="2400"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rgbClr val="EFEFEF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quada One"/>
              <a:buNone/>
              <a:defRPr sz="1800">
                <a:solidFill>
                  <a:schemeClr val="accent3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hasCustomPrompt="1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16" hasCustomPrompt="1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 idx="17" hasCustomPrompt="1"/>
          </p:nvPr>
        </p:nvSpPr>
        <p:spPr>
          <a:xfrm>
            <a:off x="607642" y="1886125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8" hasCustomPrompt="1"/>
          </p:nvPr>
        </p:nvSpPr>
        <p:spPr>
          <a:xfrm>
            <a:off x="3333707" y="483494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9" hasCustomPrompt="1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20" hasCustomPrompt="1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26_1">
    <p:bg>
      <p:bgPr>
        <a:solidFill>
          <a:srgbClr val="EFEFE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 flipH="1">
            <a:off x="7755299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5646900" y="1753400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 flipH="1">
            <a:off x="5485100" y="2753100"/>
            <a:ext cx="28026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>
            <a:off x="4572003" y="1392125"/>
            <a:ext cx="45744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NST</a:t>
            </a:r>
            <a:br>
              <a:rPr lang="en" sz="5700" dirty="0"/>
            </a:br>
            <a:r>
              <a:rPr lang="ja-JP" altLang="en-US" sz="5700" dirty="0"/>
              <a:t>アートワーク</a:t>
            </a:r>
            <a:endParaRPr sz="5700" dirty="0"/>
          </a:p>
        </p:txBody>
      </p:sp>
      <p:grpSp>
        <p:nvGrpSpPr>
          <p:cNvPr id="116" name="Google Shape;116;p21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17" name="Google Shape;117;p21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Hộp Văn bản 309">
            <a:extLst>
              <a:ext uri="{FF2B5EF4-FFF2-40B4-BE49-F238E27FC236}">
                <a16:creationId xmlns:a16="http://schemas.microsoft.com/office/drawing/2014/main" id="{7164ABC0-914B-475D-B780-8F2FC9CBB651}"/>
              </a:ext>
            </a:extLst>
          </p:cNvPr>
          <p:cNvSpPr txBox="1"/>
          <p:nvPr/>
        </p:nvSpPr>
        <p:spPr>
          <a:xfrm>
            <a:off x="4712547" y="3479848"/>
            <a:ext cx="367284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1"/>
                </a:solidFill>
              </a:rPr>
              <a:t>メンバー</a:t>
            </a:r>
          </a:p>
          <a:p>
            <a:pPr lvl="2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１．Lê Ngọc Long</a:t>
            </a:r>
          </a:p>
          <a:p>
            <a:pPr lvl="2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２．Đoàn Anh Tuấn</a:t>
            </a:r>
          </a:p>
          <a:p>
            <a:pPr lvl="2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３．Mai Văn Linh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EF8F3C76-4E82-4BAD-BA24-9995788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3267" y="0"/>
            <a:ext cx="1760733" cy="1184293"/>
          </a:xfrm>
        </p:spPr>
        <p:txBody>
          <a:bodyPr/>
          <a:lstStyle/>
          <a:p>
            <a:r>
              <a:rPr lang="ja-JP" altLang="en-US" sz="6000" b="1" dirty="0"/>
              <a:t>デモ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3512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EF8F3C76-4E82-4BAD-BA24-9995788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3267" y="0"/>
            <a:ext cx="1760733" cy="1184293"/>
          </a:xfrm>
        </p:spPr>
        <p:txBody>
          <a:bodyPr/>
          <a:lstStyle/>
          <a:p>
            <a:r>
              <a:rPr lang="ja-JP" altLang="en-US" sz="6000" b="1" dirty="0"/>
              <a:t>デモ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9352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0"/>
          <p:cNvSpPr txBox="1">
            <a:spLocks noGrp="1"/>
          </p:cNvSpPr>
          <p:nvPr>
            <p:ph type="ctrTitle"/>
          </p:nvPr>
        </p:nvSpPr>
        <p:spPr>
          <a:xfrm>
            <a:off x="900850" y="73650"/>
            <a:ext cx="1834200" cy="107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改善</a:t>
            </a:r>
            <a:endParaRPr sz="6000"/>
          </a:p>
        </p:txBody>
      </p:sp>
      <p:sp>
        <p:nvSpPr>
          <p:cNvPr id="1015" name="Google Shape;1015;p30"/>
          <p:cNvSpPr txBox="1">
            <a:spLocks noGrp="1"/>
          </p:cNvSpPr>
          <p:nvPr>
            <p:ph type="subTitle" idx="1"/>
          </p:nvPr>
        </p:nvSpPr>
        <p:spPr>
          <a:xfrm>
            <a:off x="4736025" y="1531700"/>
            <a:ext cx="3906748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ディープラーニングモデルを変更する</a:t>
            </a:r>
            <a:endParaRPr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6" name="Google Shape;1016;p30"/>
          <p:cNvSpPr txBox="1">
            <a:spLocks noGrp="1"/>
          </p:cNvSpPr>
          <p:nvPr>
            <p:ph type="subTitle" idx="2"/>
          </p:nvPr>
        </p:nvSpPr>
        <p:spPr>
          <a:xfrm>
            <a:off x="4736024" y="944325"/>
            <a:ext cx="1834199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0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処理速度</a:t>
            </a:r>
            <a:endParaRPr sz="30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7" name="Google Shape;1017;p30"/>
          <p:cNvSpPr txBox="1">
            <a:spLocks noGrp="1"/>
          </p:cNvSpPr>
          <p:nvPr>
            <p:ph type="subTitle" idx="3"/>
          </p:nvPr>
        </p:nvSpPr>
        <p:spPr>
          <a:xfrm>
            <a:off x="4746105" y="3947402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同時に複数のスタイル</a:t>
            </a:r>
            <a:endParaRPr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18" name="Google Shape;1018;p30"/>
          <p:cNvSpPr txBox="1">
            <a:spLocks noGrp="1"/>
          </p:cNvSpPr>
          <p:nvPr>
            <p:ph type="subTitle" idx="4"/>
          </p:nvPr>
        </p:nvSpPr>
        <p:spPr>
          <a:xfrm>
            <a:off x="4746100" y="3360151"/>
            <a:ext cx="34938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0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スタイル</a:t>
            </a:r>
            <a:endParaRPr sz="30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9" name="Google Shape;1019;p30"/>
          <p:cNvSpPr txBox="1">
            <a:spLocks noGrp="1"/>
          </p:cNvSpPr>
          <p:nvPr>
            <p:ph type="subTitle" idx="5"/>
          </p:nvPr>
        </p:nvSpPr>
        <p:spPr>
          <a:xfrm>
            <a:off x="4741249" y="2853225"/>
            <a:ext cx="38433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出力画質を向上させる</a:t>
            </a:r>
            <a:endParaRPr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6"/>
          </p:nvPr>
        </p:nvSpPr>
        <p:spPr>
          <a:xfrm>
            <a:off x="4741250" y="2265975"/>
            <a:ext cx="1713600" cy="64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0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画像</a:t>
            </a:r>
            <a:endParaRPr lang="en-US" sz="30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21" name="Google Shape;1021;p30"/>
          <p:cNvSpPr/>
          <p:nvPr/>
        </p:nvSpPr>
        <p:spPr>
          <a:xfrm rot="856398">
            <a:off x="3021532" y="3755345"/>
            <a:ext cx="738600" cy="324443"/>
          </a:xfrm>
          <a:prstGeom prst="flowChartConnector">
            <a:avLst/>
          </a:pr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0"/>
          <p:cNvSpPr/>
          <p:nvPr/>
        </p:nvSpPr>
        <p:spPr>
          <a:xfrm>
            <a:off x="3243300" y="2263950"/>
            <a:ext cx="356100" cy="529500"/>
          </a:xfrm>
          <a:prstGeom prst="ellipse">
            <a:avLst/>
          </a:pr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0"/>
          <p:cNvSpPr/>
          <p:nvPr/>
        </p:nvSpPr>
        <p:spPr>
          <a:xfrm>
            <a:off x="3550851" y="3475292"/>
            <a:ext cx="244704" cy="248956"/>
          </a:xfrm>
          <a:custGeom>
            <a:avLst/>
            <a:gdLst/>
            <a:ahLst/>
            <a:cxnLst/>
            <a:rect l="l" t="t" r="r" b="b"/>
            <a:pathLst>
              <a:path w="7769" h="7904" extrusionOk="0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0"/>
          <p:cNvSpPr/>
          <p:nvPr/>
        </p:nvSpPr>
        <p:spPr>
          <a:xfrm>
            <a:off x="3560615" y="3496269"/>
            <a:ext cx="176386" cy="197804"/>
          </a:xfrm>
          <a:custGeom>
            <a:avLst/>
            <a:gdLst/>
            <a:ahLst/>
            <a:cxnLst/>
            <a:rect l="l" t="t" r="r" b="b"/>
            <a:pathLst>
              <a:path w="5600" h="6280" extrusionOk="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0"/>
          <p:cNvSpPr/>
          <p:nvPr/>
        </p:nvSpPr>
        <p:spPr>
          <a:xfrm>
            <a:off x="3553969" y="3623234"/>
            <a:ext cx="262532" cy="269052"/>
          </a:xfrm>
          <a:custGeom>
            <a:avLst/>
            <a:gdLst/>
            <a:ahLst/>
            <a:cxnLst/>
            <a:rect l="l" t="t" r="r" b="b"/>
            <a:pathLst>
              <a:path w="8335" h="8542" extrusionOk="0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0"/>
          <p:cNvSpPr/>
          <p:nvPr/>
        </p:nvSpPr>
        <p:spPr>
          <a:xfrm>
            <a:off x="3562442" y="3800154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0"/>
          <p:cNvSpPr/>
          <p:nvPr/>
        </p:nvSpPr>
        <p:spPr>
          <a:xfrm>
            <a:off x="3558882" y="3650385"/>
            <a:ext cx="227538" cy="189993"/>
          </a:xfrm>
          <a:custGeom>
            <a:avLst/>
            <a:gdLst/>
            <a:ahLst/>
            <a:cxnLst/>
            <a:rect l="l" t="t" r="r" b="b"/>
            <a:pathLst>
              <a:path w="7224" h="6032" extrusionOk="0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0"/>
          <p:cNvSpPr/>
          <p:nvPr/>
        </p:nvSpPr>
        <p:spPr>
          <a:xfrm>
            <a:off x="3617719" y="3719301"/>
            <a:ext cx="118210" cy="32001"/>
          </a:xfrm>
          <a:custGeom>
            <a:avLst/>
            <a:gdLst/>
            <a:ahLst/>
            <a:cxnLst/>
            <a:rect l="l" t="t" r="r" b="b"/>
            <a:pathLst>
              <a:path w="3753" h="1016" extrusionOk="0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0"/>
          <p:cNvSpPr/>
          <p:nvPr/>
        </p:nvSpPr>
        <p:spPr>
          <a:xfrm>
            <a:off x="1269848" y="3500931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0"/>
          <p:cNvSpPr/>
          <p:nvPr/>
        </p:nvSpPr>
        <p:spPr>
          <a:xfrm>
            <a:off x="1820358" y="3586729"/>
            <a:ext cx="91910" cy="149897"/>
          </a:xfrm>
          <a:custGeom>
            <a:avLst/>
            <a:gdLst/>
            <a:ahLst/>
            <a:cxnLst/>
            <a:rect l="l" t="t" r="r" b="b"/>
            <a:pathLst>
              <a:path w="2918" h="4759" extrusionOk="0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0"/>
          <p:cNvSpPr/>
          <p:nvPr/>
        </p:nvSpPr>
        <p:spPr>
          <a:xfrm>
            <a:off x="1820484" y="3583485"/>
            <a:ext cx="183473" cy="153141"/>
          </a:xfrm>
          <a:custGeom>
            <a:avLst/>
            <a:gdLst/>
            <a:ahLst/>
            <a:cxnLst/>
            <a:rect l="l" t="t" r="r" b="b"/>
            <a:pathLst>
              <a:path w="5825" h="4862" extrusionOk="0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0"/>
          <p:cNvSpPr/>
          <p:nvPr/>
        </p:nvSpPr>
        <p:spPr>
          <a:xfrm>
            <a:off x="2279116" y="3948380"/>
            <a:ext cx="182780" cy="95406"/>
          </a:xfrm>
          <a:custGeom>
            <a:avLst/>
            <a:gdLst/>
            <a:ahLst/>
            <a:cxnLst/>
            <a:rect l="l" t="t" r="r" b="b"/>
            <a:pathLst>
              <a:path w="5803" h="3029" extrusionOk="0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0"/>
          <p:cNvSpPr/>
          <p:nvPr/>
        </p:nvSpPr>
        <p:spPr>
          <a:xfrm>
            <a:off x="2279116" y="3842487"/>
            <a:ext cx="183567" cy="201301"/>
          </a:xfrm>
          <a:custGeom>
            <a:avLst/>
            <a:gdLst/>
            <a:ahLst/>
            <a:cxnLst/>
            <a:rect l="l" t="t" r="r" b="b"/>
            <a:pathLst>
              <a:path w="5828" h="6391" extrusionOk="0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0"/>
          <p:cNvSpPr/>
          <p:nvPr/>
        </p:nvSpPr>
        <p:spPr>
          <a:xfrm>
            <a:off x="1545166" y="3948506"/>
            <a:ext cx="733986" cy="415547"/>
          </a:xfrm>
          <a:custGeom>
            <a:avLst/>
            <a:gdLst/>
            <a:ahLst/>
            <a:cxnLst/>
            <a:rect l="l" t="t" r="r" b="b"/>
            <a:pathLst>
              <a:path w="23303" h="13193" extrusionOk="0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0"/>
          <p:cNvSpPr/>
          <p:nvPr/>
        </p:nvSpPr>
        <p:spPr>
          <a:xfrm>
            <a:off x="1545166" y="3842487"/>
            <a:ext cx="733986" cy="521567"/>
          </a:xfrm>
          <a:custGeom>
            <a:avLst/>
            <a:gdLst/>
            <a:ahLst/>
            <a:cxnLst/>
            <a:rect l="l" t="t" r="r" b="b"/>
            <a:pathLst>
              <a:path w="23303" h="16559" extrusionOk="0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0"/>
          <p:cNvSpPr/>
          <p:nvPr/>
        </p:nvSpPr>
        <p:spPr>
          <a:xfrm>
            <a:off x="2462650" y="3512144"/>
            <a:ext cx="137644" cy="527489"/>
          </a:xfrm>
          <a:custGeom>
            <a:avLst/>
            <a:gdLst/>
            <a:ahLst/>
            <a:cxnLst/>
            <a:rect l="l" t="t" r="r" b="b"/>
            <a:pathLst>
              <a:path w="4370" h="16747" extrusionOk="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0"/>
          <p:cNvSpPr/>
          <p:nvPr/>
        </p:nvSpPr>
        <p:spPr>
          <a:xfrm>
            <a:off x="2462650" y="3948506"/>
            <a:ext cx="31" cy="91122"/>
          </a:xfrm>
          <a:custGeom>
            <a:avLst/>
            <a:gdLst/>
            <a:ahLst/>
            <a:cxnLst/>
            <a:rect l="l" t="t" r="r" b="b"/>
            <a:pathLst>
              <a:path w="1" h="2893" extrusionOk="0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0"/>
          <p:cNvSpPr/>
          <p:nvPr/>
        </p:nvSpPr>
        <p:spPr>
          <a:xfrm>
            <a:off x="2986671" y="1783734"/>
            <a:ext cx="239696" cy="236987"/>
          </a:xfrm>
          <a:custGeom>
            <a:avLst/>
            <a:gdLst/>
            <a:ahLst/>
            <a:cxnLst/>
            <a:rect l="l" t="t" r="r" b="b"/>
            <a:pathLst>
              <a:path w="7610" h="7524" extrusionOk="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0"/>
          <p:cNvSpPr/>
          <p:nvPr/>
        </p:nvSpPr>
        <p:spPr>
          <a:xfrm>
            <a:off x="2986671" y="1783702"/>
            <a:ext cx="239696" cy="237019"/>
          </a:xfrm>
          <a:custGeom>
            <a:avLst/>
            <a:gdLst/>
            <a:ahLst/>
            <a:cxnLst/>
            <a:rect l="l" t="t" r="r" b="b"/>
            <a:pathLst>
              <a:path w="7610" h="7525" extrusionOk="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0"/>
          <p:cNvSpPr/>
          <p:nvPr/>
        </p:nvSpPr>
        <p:spPr>
          <a:xfrm>
            <a:off x="3030862" y="1976150"/>
            <a:ext cx="164102" cy="114619"/>
          </a:xfrm>
          <a:custGeom>
            <a:avLst/>
            <a:gdLst/>
            <a:ahLst/>
            <a:cxnLst/>
            <a:rect l="l" t="t" r="r" b="b"/>
            <a:pathLst>
              <a:path w="5210" h="3639" extrusionOk="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0"/>
          <p:cNvSpPr/>
          <p:nvPr/>
        </p:nvSpPr>
        <p:spPr>
          <a:xfrm>
            <a:off x="2357418" y="1787608"/>
            <a:ext cx="707780" cy="963792"/>
          </a:xfrm>
          <a:custGeom>
            <a:avLst/>
            <a:gdLst/>
            <a:ahLst/>
            <a:cxnLst/>
            <a:rect l="l" t="t" r="r" b="b"/>
            <a:pathLst>
              <a:path w="22471" h="30599" extrusionOk="0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0"/>
          <p:cNvSpPr/>
          <p:nvPr/>
        </p:nvSpPr>
        <p:spPr>
          <a:xfrm>
            <a:off x="2844618" y="1787639"/>
            <a:ext cx="242184" cy="205175"/>
          </a:xfrm>
          <a:custGeom>
            <a:avLst/>
            <a:gdLst/>
            <a:ahLst/>
            <a:cxnLst/>
            <a:rect l="l" t="t" r="r" b="b"/>
            <a:pathLst>
              <a:path w="7689" h="6514" extrusionOk="0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30"/>
          <p:cNvSpPr/>
          <p:nvPr/>
        </p:nvSpPr>
        <p:spPr>
          <a:xfrm>
            <a:off x="2361009" y="2309044"/>
            <a:ext cx="248799" cy="151723"/>
          </a:xfrm>
          <a:custGeom>
            <a:avLst/>
            <a:gdLst/>
            <a:ahLst/>
            <a:cxnLst/>
            <a:rect l="l" t="t" r="r" b="b"/>
            <a:pathLst>
              <a:path w="7899" h="4817" extrusionOk="0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0"/>
          <p:cNvSpPr/>
          <p:nvPr/>
        </p:nvSpPr>
        <p:spPr>
          <a:xfrm>
            <a:off x="2425830" y="2030672"/>
            <a:ext cx="237302" cy="215065"/>
          </a:xfrm>
          <a:custGeom>
            <a:avLst/>
            <a:gdLst/>
            <a:ahLst/>
            <a:cxnLst/>
            <a:rect l="l" t="t" r="r" b="b"/>
            <a:pathLst>
              <a:path w="7534" h="6828" extrusionOk="0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0"/>
          <p:cNvSpPr/>
          <p:nvPr/>
        </p:nvSpPr>
        <p:spPr>
          <a:xfrm>
            <a:off x="2656705" y="1803388"/>
            <a:ext cx="240168" cy="157078"/>
          </a:xfrm>
          <a:custGeom>
            <a:avLst/>
            <a:gdLst/>
            <a:ahLst/>
            <a:cxnLst/>
            <a:rect l="l" t="t" r="r" b="b"/>
            <a:pathLst>
              <a:path w="7625" h="4987" extrusionOk="0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30"/>
          <p:cNvSpPr/>
          <p:nvPr/>
        </p:nvSpPr>
        <p:spPr>
          <a:xfrm>
            <a:off x="2490431" y="1864398"/>
            <a:ext cx="707812" cy="903632"/>
          </a:xfrm>
          <a:custGeom>
            <a:avLst/>
            <a:gdLst/>
            <a:ahLst/>
            <a:cxnLst/>
            <a:rect l="l" t="t" r="r" b="b"/>
            <a:pathLst>
              <a:path w="22472" h="28689" extrusionOk="0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30"/>
          <p:cNvSpPr/>
          <p:nvPr/>
        </p:nvSpPr>
        <p:spPr>
          <a:xfrm>
            <a:off x="2712235" y="2175433"/>
            <a:ext cx="208954" cy="269493"/>
          </a:xfrm>
          <a:custGeom>
            <a:avLst/>
            <a:gdLst/>
            <a:ahLst/>
            <a:cxnLst/>
            <a:rect l="l" t="t" r="r" b="b"/>
            <a:pathLst>
              <a:path w="6634" h="8556" extrusionOk="0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0"/>
          <p:cNvSpPr/>
          <p:nvPr/>
        </p:nvSpPr>
        <p:spPr>
          <a:xfrm>
            <a:off x="2741087" y="2423915"/>
            <a:ext cx="53672" cy="21009"/>
          </a:xfrm>
          <a:custGeom>
            <a:avLst/>
            <a:gdLst/>
            <a:ahLst/>
            <a:cxnLst/>
            <a:rect l="l" t="t" r="r" b="b"/>
            <a:pathLst>
              <a:path w="1704" h="667" extrusionOk="0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0"/>
          <p:cNvSpPr/>
          <p:nvPr/>
        </p:nvSpPr>
        <p:spPr>
          <a:xfrm>
            <a:off x="2712235" y="2256129"/>
            <a:ext cx="176166" cy="188796"/>
          </a:xfrm>
          <a:custGeom>
            <a:avLst/>
            <a:gdLst/>
            <a:ahLst/>
            <a:cxnLst/>
            <a:rect l="l" t="t" r="r" b="b"/>
            <a:pathLst>
              <a:path w="5593" h="5994" extrusionOk="0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0"/>
          <p:cNvSpPr/>
          <p:nvPr/>
        </p:nvSpPr>
        <p:spPr>
          <a:xfrm>
            <a:off x="2813215" y="2177071"/>
            <a:ext cx="27277" cy="10552"/>
          </a:xfrm>
          <a:custGeom>
            <a:avLst/>
            <a:gdLst/>
            <a:ahLst/>
            <a:cxnLst/>
            <a:rect l="l" t="t" r="r" b="b"/>
            <a:pathLst>
              <a:path w="866" h="335" extrusionOk="0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0"/>
          <p:cNvSpPr/>
          <p:nvPr/>
        </p:nvSpPr>
        <p:spPr>
          <a:xfrm>
            <a:off x="2880431" y="2181733"/>
            <a:ext cx="40758" cy="31403"/>
          </a:xfrm>
          <a:custGeom>
            <a:avLst/>
            <a:gdLst/>
            <a:ahLst/>
            <a:cxnLst/>
            <a:rect l="l" t="t" r="r" b="b"/>
            <a:pathLst>
              <a:path w="1294" h="997" extrusionOk="0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0"/>
          <p:cNvSpPr/>
          <p:nvPr/>
        </p:nvSpPr>
        <p:spPr>
          <a:xfrm>
            <a:off x="2754567" y="2189009"/>
            <a:ext cx="56192" cy="53042"/>
          </a:xfrm>
          <a:custGeom>
            <a:avLst/>
            <a:gdLst/>
            <a:ahLst/>
            <a:cxnLst/>
            <a:rect l="l" t="t" r="r" b="b"/>
            <a:pathLst>
              <a:path w="1784" h="1684" extrusionOk="0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0"/>
          <p:cNvSpPr/>
          <p:nvPr/>
        </p:nvSpPr>
        <p:spPr>
          <a:xfrm>
            <a:off x="2897030" y="2248160"/>
            <a:ext cx="16662" cy="72948"/>
          </a:xfrm>
          <a:custGeom>
            <a:avLst/>
            <a:gdLst/>
            <a:ahLst/>
            <a:cxnLst/>
            <a:rect l="l" t="t" r="r" b="b"/>
            <a:pathLst>
              <a:path w="529" h="2316" extrusionOk="0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"/>
          <p:cNvSpPr/>
          <p:nvPr/>
        </p:nvSpPr>
        <p:spPr>
          <a:xfrm>
            <a:off x="2745118" y="2175465"/>
            <a:ext cx="176071" cy="163346"/>
          </a:xfrm>
          <a:custGeom>
            <a:avLst/>
            <a:gdLst/>
            <a:ahLst/>
            <a:cxnLst/>
            <a:rect l="l" t="t" r="r" b="b"/>
            <a:pathLst>
              <a:path w="5590" h="5186" extrusionOk="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0"/>
          <p:cNvSpPr/>
          <p:nvPr/>
        </p:nvSpPr>
        <p:spPr>
          <a:xfrm>
            <a:off x="2750441" y="2197261"/>
            <a:ext cx="197710" cy="255161"/>
          </a:xfrm>
          <a:custGeom>
            <a:avLst/>
            <a:gdLst/>
            <a:ahLst/>
            <a:cxnLst/>
            <a:rect l="l" t="t" r="r" b="b"/>
            <a:pathLst>
              <a:path w="6277" h="8101" extrusionOk="0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0"/>
          <p:cNvSpPr/>
          <p:nvPr/>
        </p:nvSpPr>
        <p:spPr>
          <a:xfrm>
            <a:off x="2819609" y="2255751"/>
            <a:ext cx="58365" cy="125203"/>
          </a:xfrm>
          <a:custGeom>
            <a:avLst/>
            <a:gdLst/>
            <a:ahLst/>
            <a:cxnLst/>
            <a:rect l="l" t="t" r="r" b="b"/>
            <a:pathLst>
              <a:path w="1853" h="3975" extrusionOk="0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0"/>
          <p:cNvSpPr/>
          <p:nvPr/>
        </p:nvSpPr>
        <p:spPr>
          <a:xfrm>
            <a:off x="1724385" y="1656800"/>
            <a:ext cx="1387181" cy="1555662"/>
          </a:xfrm>
          <a:custGeom>
            <a:avLst/>
            <a:gdLst/>
            <a:ahLst/>
            <a:cxnLst/>
            <a:rect l="l" t="t" r="r" b="b"/>
            <a:pathLst>
              <a:path w="44041" h="49390" extrusionOk="0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0"/>
          <p:cNvSpPr/>
          <p:nvPr/>
        </p:nvSpPr>
        <p:spPr>
          <a:xfrm>
            <a:off x="1578836" y="2141794"/>
            <a:ext cx="841267" cy="1006786"/>
          </a:xfrm>
          <a:custGeom>
            <a:avLst/>
            <a:gdLst/>
            <a:ahLst/>
            <a:cxnLst/>
            <a:rect l="l" t="t" r="r" b="b"/>
            <a:pathLst>
              <a:path w="26709" h="31964" extrusionOk="0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0"/>
          <p:cNvSpPr/>
          <p:nvPr/>
        </p:nvSpPr>
        <p:spPr>
          <a:xfrm>
            <a:off x="1579813" y="2899176"/>
            <a:ext cx="191725" cy="177173"/>
          </a:xfrm>
          <a:custGeom>
            <a:avLst/>
            <a:gdLst/>
            <a:ahLst/>
            <a:cxnLst/>
            <a:rect l="l" t="t" r="r" b="b"/>
            <a:pathLst>
              <a:path w="6087" h="5625" extrusionOk="0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30"/>
          <p:cNvSpPr/>
          <p:nvPr/>
        </p:nvSpPr>
        <p:spPr>
          <a:xfrm>
            <a:off x="1579151" y="2568487"/>
            <a:ext cx="215632" cy="224294"/>
          </a:xfrm>
          <a:custGeom>
            <a:avLst/>
            <a:gdLst/>
            <a:ahLst/>
            <a:cxnLst/>
            <a:rect l="l" t="t" r="r" b="b"/>
            <a:pathLst>
              <a:path w="6846" h="7121" extrusionOk="0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p30"/>
          <p:cNvSpPr/>
          <p:nvPr/>
        </p:nvSpPr>
        <p:spPr>
          <a:xfrm>
            <a:off x="1742055" y="2253326"/>
            <a:ext cx="255476" cy="191599"/>
          </a:xfrm>
          <a:custGeom>
            <a:avLst/>
            <a:gdLst/>
            <a:ahLst/>
            <a:cxnLst/>
            <a:rect l="l" t="t" r="r" b="b"/>
            <a:pathLst>
              <a:path w="8111" h="6083" extrusionOk="0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0"/>
          <p:cNvSpPr/>
          <p:nvPr/>
        </p:nvSpPr>
        <p:spPr>
          <a:xfrm>
            <a:off x="2009877" y="2141794"/>
            <a:ext cx="251224" cy="129234"/>
          </a:xfrm>
          <a:custGeom>
            <a:avLst/>
            <a:gdLst/>
            <a:ahLst/>
            <a:cxnLst/>
            <a:rect l="l" t="t" r="r" b="b"/>
            <a:pathLst>
              <a:path w="7976" h="4103" extrusionOk="0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0"/>
          <p:cNvSpPr/>
          <p:nvPr/>
        </p:nvSpPr>
        <p:spPr>
          <a:xfrm>
            <a:off x="1732291" y="2230774"/>
            <a:ext cx="693008" cy="919192"/>
          </a:xfrm>
          <a:custGeom>
            <a:avLst/>
            <a:gdLst/>
            <a:ahLst/>
            <a:cxnLst/>
            <a:rect l="l" t="t" r="r" b="b"/>
            <a:pathLst>
              <a:path w="22002" h="29183" extrusionOk="0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0"/>
          <p:cNvSpPr/>
          <p:nvPr/>
        </p:nvSpPr>
        <p:spPr>
          <a:xfrm>
            <a:off x="2232500" y="2215403"/>
            <a:ext cx="153960" cy="89201"/>
          </a:xfrm>
          <a:custGeom>
            <a:avLst/>
            <a:gdLst/>
            <a:ahLst/>
            <a:cxnLst/>
            <a:rect l="l" t="t" r="r" b="b"/>
            <a:pathLst>
              <a:path w="4888" h="2832" extrusionOk="0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0"/>
          <p:cNvSpPr/>
          <p:nvPr/>
        </p:nvSpPr>
        <p:spPr>
          <a:xfrm>
            <a:off x="1947733" y="2546754"/>
            <a:ext cx="208891" cy="269493"/>
          </a:xfrm>
          <a:custGeom>
            <a:avLst/>
            <a:gdLst/>
            <a:ahLst/>
            <a:cxnLst/>
            <a:rect l="l" t="t" r="r" b="b"/>
            <a:pathLst>
              <a:path w="6632" h="8556" extrusionOk="0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0"/>
          <p:cNvSpPr/>
          <p:nvPr/>
        </p:nvSpPr>
        <p:spPr>
          <a:xfrm>
            <a:off x="1976553" y="2795235"/>
            <a:ext cx="53987" cy="21009"/>
          </a:xfrm>
          <a:custGeom>
            <a:avLst/>
            <a:gdLst/>
            <a:ahLst/>
            <a:cxnLst/>
            <a:rect l="l" t="t" r="r" b="b"/>
            <a:pathLst>
              <a:path w="1714" h="667" extrusionOk="0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0"/>
          <p:cNvSpPr/>
          <p:nvPr/>
        </p:nvSpPr>
        <p:spPr>
          <a:xfrm>
            <a:off x="1947733" y="2627450"/>
            <a:ext cx="176229" cy="188796"/>
          </a:xfrm>
          <a:custGeom>
            <a:avLst/>
            <a:gdLst/>
            <a:ahLst/>
            <a:cxnLst/>
            <a:rect l="l" t="t" r="r" b="b"/>
            <a:pathLst>
              <a:path w="5595" h="5994" extrusionOk="0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0"/>
          <p:cNvSpPr/>
          <p:nvPr/>
        </p:nvSpPr>
        <p:spPr>
          <a:xfrm>
            <a:off x="2049532" y="2548581"/>
            <a:ext cx="25104" cy="9922"/>
          </a:xfrm>
          <a:custGeom>
            <a:avLst/>
            <a:gdLst/>
            <a:ahLst/>
            <a:cxnLst/>
            <a:rect l="l" t="t" r="r" b="b"/>
            <a:pathLst>
              <a:path w="797" h="315" extrusionOk="0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0"/>
          <p:cNvSpPr/>
          <p:nvPr/>
        </p:nvSpPr>
        <p:spPr>
          <a:xfrm>
            <a:off x="2115991" y="2553053"/>
            <a:ext cx="40632" cy="31214"/>
          </a:xfrm>
          <a:custGeom>
            <a:avLst/>
            <a:gdLst/>
            <a:ahLst/>
            <a:cxnLst/>
            <a:rect l="l" t="t" r="r" b="b"/>
            <a:pathLst>
              <a:path w="1290" h="991" extrusionOk="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0"/>
          <p:cNvSpPr/>
          <p:nvPr/>
        </p:nvSpPr>
        <p:spPr>
          <a:xfrm>
            <a:off x="1989782" y="2560329"/>
            <a:ext cx="56381" cy="53262"/>
          </a:xfrm>
          <a:custGeom>
            <a:avLst/>
            <a:gdLst/>
            <a:ahLst/>
            <a:cxnLst/>
            <a:rect l="l" t="t" r="r" b="b"/>
            <a:pathLst>
              <a:path w="1790" h="1691" extrusionOk="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0"/>
          <p:cNvSpPr/>
          <p:nvPr/>
        </p:nvSpPr>
        <p:spPr>
          <a:xfrm>
            <a:off x="2132590" y="2595291"/>
            <a:ext cx="16536" cy="96918"/>
          </a:xfrm>
          <a:custGeom>
            <a:avLst/>
            <a:gdLst/>
            <a:ahLst/>
            <a:cxnLst/>
            <a:rect l="l" t="t" r="r" b="b"/>
            <a:pathLst>
              <a:path w="525" h="3077" extrusionOk="0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0"/>
          <p:cNvSpPr/>
          <p:nvPr/>
        </p:nvSpPr>
        <p:spPr>
          <a:xfrm>
            <a:off x="1980553" y="2546754"/>
            <a:ext cx="176071" cy="163378"/>
          </a:xfrm>
          <a:custGeom>
            <a:avLst/>
            <a:gdLst/>
            <a:ahLst/>
            <a:cxnLst/>
            <a:rect l="l" t="t" r="r" b="b"/>
            <a:pathLst>
              <a:path w="5590" h="5187" extrusionOk="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30"/>
          <p:cNvSpPr/>
          <p:nvPr/>
        </p:nvSpPr>
        <p:spPr>
          <a:xfrm>
            <a:off x="1985876" y="2568550"/>
            <a:ext cx="197678" cy="255193"/>
          </a:xfrm>
          <a:custGeom>
            <a:avLst/>
            <a:gdLst/>
            <a:ahLst/>
            <a:cxnLst/>
            <a:rect l="l" t="t" r="r" b="b"/>
            <a:pathLst>
              <a:path w="6276" h="8102" extrusionOk="0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30"/>
          <p:cNvSpPr/>
          <p:nvPr/>
        </p:nvSpPr>
        <p:spPr>
          <a:xfrm>
            <a:off x="2056052" y="2633182"/>
            <a:ext cx="56916" cy="126021"/>
          </a:xfrm>
          <a:custGeom>
            <a:avLst/>
            <a:gdLst/>
            <a:ahLst/>
            <a:cxnLst/>
            <a:rect l="l" t="t" r="r" b="b"/>
            <a:pathLst>
              <a:path w="1807" h="4001" extrusionOk="0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0"/>
          <p:cNvSpPr/>
          <p:nvPr/>
        </p:nvSpPr>
        <p:spPr>
          <a:xfrm>
            <a:off x="1457729" y="2666254"/>
            <a:ext cx="347984" cy="517693"/>
          </a:xfrm>
          <a:custGeom>
            <a:avLst/>
            <a:gdLst/>
            <a:ahLst/>
            <a:cxnLst/>
            <a:rect l="l" t="t" r="r" b="b"/>
            <a:pathLst>
              <a:path w="11048" h="16436" extrusionOk="0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30"/>
          <p:cNvSpPr/>
          <p:nvPr/>
        </p:nvSpPr>
        <p:spPr>
          <a:xfrm>
            <a:off x="1457729" y="2666223"/>
            <a:ext cx="347984" cy="517724"/>
          </a:xfrm>
          <a:custGeom>
            <a:avLst/>
            <a:gdLst/>
            <a:ahLst/>
            <a:cxnLst/>
            <a:rect l="l" t="t" r="r" b="b"/>
            <a:pathLst>
              <a:path w="11048" h="16437" extrusionOk="0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0"/>
          <p:cNvSpPr/>
          <p:nvPr/>
        </p:nvSpPr>
        <p:spPr>
          <a:xfrm>
            <a:off x="1503337" y="2858009"/>
            <a:ext cx="164133" cy="114682"/>
          </a:xfrm>
          <a:custGeom>
            <a:avLst/>
            <a:gdLst/>
            <a:ahLst/>
            <a:cxnLst/>
            <a:rect l="l" t="t" r="r" b="b"/>
            <a:pathLst>
              <a:path w="5211" h="3641" extrusionOk="0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30"/>
          <p:cNvSpPr/>
          <p:nvPr/>
        </p:nvSpPr>
        <p:spPr>
          <a:xfrm>
            <a:off x="829894" y="2669530"/>
            <a:ext cx="707812" cy="963729"/>
          </a:xfrm>
          <a:custGeom>
            <a:avLst/>
            <a:gdLst/>
            <a:ahLst/>
            <a:cxnLst/>
            <a:rect l="l" t="t" r="r" b="b"/>
            <a:pathLst>
              <a:path w="22472" h="30597" extrusionOk="0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0"/>
          <p:cNvSpPr/>
          <p:nvPr/>
        </p:nvSpPr>
        <p:spPr>
          <a:xfrm>
            <a:off x="1186254" y="3052442"/>
            <a:ext cx="208860" cy="269461"/>
          </a:xfrm>
          <a:custGeom>
            <a:avLst/>
            <a:gdLst/>
            <a:ahLst/>
            <a:cxnLst/>
            <a:rect l="l" t="t" r="r" b="b"/>
            <a:pathLst>
              <a:path w="6631" h="8555" extrusionOk="0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30"/>
          <p:cNvSpPr/>
          <p:nvPr/>
        </p:nvSpPr>
        <p:spPr>
          <a:xfrm>
            <a:off x="1251705" y="3305049"/>
            <a:ext cx="16883" cy="16851"/>
          </a:xfrm>
          <a:custGeom>
            <a:avLst/>
            <a:gdLst/>
            <a:ahLst/>
            <a:cxnLst/>
            <a:rect l="l" t="t" r="r" b="b"/>
            <a:pathLst>
              <a:path w="536" h="535" extrusionOk="0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rgbClr val="222D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0"/>
          <p:cNvSpPr/>
          <p:nvPr/>
        </p:nvSpPr>
        <p:spPr>
          <a:xfrm>
            <a:off x="1186254" y="3133106"/>
            <a:ext cx="176071" cy="188796"/>
          </a:xfrm>
          <a:custGeom>
            <a:avLst/>
            <a:gdLst/>
            <a:ahLst/>
            <a:cxnLst/>
            <a:rect l="l" t="t" r="r" b="b"/>
            <a:pathLst>
              <a:path w="5590" h="5994" extrusionOk="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rgbClr val="1FB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0"/>
          <p:cNvSpPr/>
          <p:nvPr/>
        </p:nvSpPr>
        <p:spPr>
          <a:xfrm>
            <a:off x="1287455" y="3054489"/>
            <a:ext cx="25324" cy="10016"/>
          </a:xfrm>
          <a:custGeom>
            <a:avLst/>
            <a:gdLst/>
            <a:ahLst/>
            <a:cxnLst/>
            <a:rect l="l" t="t" r="r" b="b"/>
            <a:pathLst>
              <a:path w="804" h="318" extrusionOk="0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30"/>
          <p:cNvSpPr/>
          <p:nvPr/>
        </p:nvSpPr>
        <p:spPr>
          <a:xfrm>
            <a:off x="1354450" y="3058710"/>
            <a:ext cx="40663" cy="31403"/>
          </a:xfrm>
          <a:custGeom>
            <a:avLst/>
            <a:gdLst/>
            <a:ahLst/>
            <a:cxnLst/>
            <a:rect l="l" t="t" r="r" b="b"/>
            <a:pathLst>
              <a:path w="1291" h="997" extrusionOk="0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30"/>
          <p:cNvSpPr/>
          <p:nvPr/>
        </p:nvSpPr>
        <p:spPr>
          <a:xfrm>
            <a:off x="1228145" y="3066080"/>
            <a:ext cx="56507" cy="53357"/>
          </a:xfrm>
          <a:custGeom>
            <a:avLst/>
            <a:gdLst/>
            <a:ahLst/>
            <a:cxnLst/>
            <a:rect l="l" t="t" r="r" b="b"/>
            <a:pathLst>
              <a:path w="1794" h="1694" extrusionOk="0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0"/>
          <p:cNvSpPr/>
          <p:nvPr/>
        </p:nvSpPr>
        <p:spPr>
          <a:xfrm>
            <a:off x="1371395" y="3125862"/>
            <a:ext cx="16221" cy="71121"/>
          </a:xfrm>
          <a:custGeom>
            <a:avLst/>
            <a:gdLst/>
            <a:ahLst/>
            <a:cxnLst/>
            <a:rect l="l" t="t" r="r" b="b"/>
            <a:pathLst>
              <a:path w="515" h="2258" extrusionOk="0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0"/>
          <p:cNvSpPr/>
          <p:nvPr/>
        </p:nvSpPr>
        <p:spPr>
          <a:xfrm>
            <a:off x="1219043" y="3052410"/>
            <a:ext cx="176071" cy="163472"/>
          </a:xfrm>
          <a:custGeom>
            <a:avLst/>
            <a:gdLst/>
            <a:ahLst/>
            <a:cxnLst/>
            <a:rect l="l" t="t" r="r" b="b"/>
            <a:pathLst>
              <a:path w="5590" h="5190" extrusionOk="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0"/>
          <p:cNvSpPr/>
          <p:nvPr/>
        </p:nvSpPr>
        <p:spPr>
          <a:xfrm>
            <a:off x="1224334" y="3074332"/>
            <a:ext cx="197710" cy="255193"/>
          </a:xfrm>
          <a:custGeom>
            <a:avLst/>
            <a:gdLst/>
            <a:ahLst/>
            <a:cxnLst/>
            <a:rect l="l" t="t" r="r" b="b"/>
            <a:pathLst>
              <a:path w="6277" h="8102" extrusionOk="0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0"/>
          <p:cNvSpPr/>
          <p:nvPr/>
        </p:nvSpPr>
        <p:spPr>
          <a:xfrm>
            <a:off x="1293660" y="3142177"/>
            <a:ext cx="41388" cy="113360"/>
          </a:xfrm>
          <a:custGeom>
            <a:avLst/>
            <a:gdLst/>
            <a:ahLst/>
            <a:cxnLst/>
            <a:rect l="l" t="t" r="r" b="b"/>
            <a:pathLst>
              <a:path w="1314" h="3599" extrusionOk="0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0"/>
          <p:cNvSpPr/>
          <p:nvPr/>
        </p:nvSpPr>
        <p:spPr>
          <a:xfrm>
            <a:off x="1317094" y="2669499"/>
            <a:ext cx="242216" cy="205175"/>
          </a:xfrm>
          <a:custGeom>
            <a:avLst/>
            <a:gdLst/>
            <a:ahLst/>
            <a:cxnLst/>
            <a:rect l="l" t="t" r="r" b="b"/>
            <a:pathLst>
              <a:path w="7690" h="6514" extrusionOk="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0"/>
          <p:cNvSpPr/>
          <p:nvPr/>
        </p:nvSpPr>
        <p:spPr>
          <a:xfrm>
            <a:off x="833484" y="3190872"/>
            <a:ext cx="248830" cy="151755"/>
          </a:xfrm>
          <a:custGeom>
            <a:avLst/>
            <a:gdLst/>
            <a:ahLst/>
            <a:cxnLst/>
            <a:rect l="l" t="t" r="r" b="b"/>
            <a:pathLst>
              <a:path w="7900" h="4818" extrusionOk="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0"/>
          <p:cNvSpPr/>
          <p:nvPr/>
        </p:nvSpPr>
        <p:spPr>
          <a:xfrm>
            <a:off x="898337" y="2912531"/>
            <a:ext cx="237208" cy="215191"/>
          </a:xfrm>
          <a:custGeom>
            <a:avLst/>
            <a:gdLst/>
            <a:ahLst/>
            <a:cxnLst/>
            <a:rect l="l" t="t" r="r" b="b"/>
            <a:pathLst>
              <a:path w="7531" h="6832" extrusionOk="0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0"/>
          <p:cNvSpPr/>
          <p:nvPr/>
        </p:nvSpPr>
        <p:spPr>
          <a:xfrm>
            <a:off x="1129212" y="2685216"/>
            <a:ext cx="240168" cy="157204"/>
          </a:xfrm>
          <a:custGeom>
            <a:avLst/>
            <a:gdLst/>
            <a:ahLst/>
            <a:cxnLst/>
            <a:rect l="l" t="t" r="r" b="b"/>
            <a:pathLst>
              <a:path w="7625" h="4991" extrusionOk="0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0"/>
          <p:cNvSpPr/>
          <p:nvPr/>
        </p:nvSpPr>
        <p:spPr>
          <a:xfrm>
            <a:off x="962938" y="2746320"/>
            <a:ext cx="707812" cy="903600"/>
          </a:xfrm>
          <a:custGeom>
            <a:avLst/>
            <a:gdLst/>
            <a:ahLst/>
            <a:cxnLst/>
            <a:rect l="l" t="t" r="r" b="b"/>
            <a:pathLst>
              <a:path w="22472" h="28688" extrusionOk="0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0"/>
          <p:cNvSpPr/>
          <p:nvPr/>
        </p:nvSpPr>
        <p:spPr>
          <a:xfrm>
            <a:off x="720000" y="2539258"/>
            <a:ext cx="862654" cy="804446"/>
          </a:xfrm>
          <a:custGeom>
            <a:avLst/>
            <a:gdLst/>
            <a:ahLst/>
            <a:cxnLst/>
            <a:rect l="l" t="t" r="r" b="b"/>
            <a:pathLst>
              <a:path w="27388" h="25540" extrusionOk="0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0"/>
          <p:cNvSpPr/>
          <p:nvPr/>
        </p:nvSpPr>
        <p:spPr>
          <a:xfrm>
            <a:off x="3522944" y="2298335"/>
            <a:ext cx="24348" cy="21796"/>
          </a:xfrm>
          <a:custGeom>
            <a:avLst/>
            <a:gdLst/>
            <a:ahLst/>
            <a:cxnLst/>
            <a:rect l="l" t="t" r="r" b="b"/>
            <a:pathLst>
              <a:path w="773" h="692" extrusionOk="0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0"/>
          <p:cNvSpPr/>
          <p:nvPr/>
        </p:nvSpPr>
        <p:spPr>
          <a:xfrm>
            <a:off x="3526598" y="2312194"/>
            <a:ext cx="27214" cy="15875"/>
          </a:xfrm>
          <a:custGeom>
            <a:avLst/>
            <a:gdLst/>
            <a:ahLst/>
            <a:cxnLst/>
            <a:rect l="l" t="t" r="r" b="b"/>
            <a:pathLst>
              <a:path w="864" h="504" extrusionOk="0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30"/>
          <p:cNvSpPr/>
          <p:nvPr/>
        </p:nvSpPr>
        <p:spPr>
          <a:xfrm>
            <a:off x="3231216" y="3784532"/>
            <a:ext cx="176732" cy="152700"/>
          </a:xfrm>
          <a:custGeom>
            <a:avLst/>
            <a:gdLst/>
            <a:ahLst/>
            <a:cxnLst/>
            <a:rect l="l" t="t" r="r" b="b"/>
            <a:pathLst>
              <a:path w="5611" h="4848" extrusionOk="0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30"/>
          <p:cNvSpPr/>
          <p:nvPr/>
        </p:nvSpPr>
        <p:spPr>
          <a:xfrm>
            <a:off x="3261296" y="3736593"/>
            <a:ext cx="131565" cy="165519"/>
          </a:xfrm>
          <a:custGeom>
            <a:avLst/>
            <a:gdLst/>
            <a:ahLst/>
            <a:cxnLst/>
            <a:rect l="l" t="t" r="r" b="b"/>
            <a:pathLst>
              <a:path w="4177" h="5255" extrusionOk="0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30"/>
          <p:cNvSpPr/>
          <p:nvPr/>
        </p:nvSpPr>
        <p:spPr>
          <a:xfrm>
            <a:off x="3411664" y="3852440"/>
            <a:ext cx="174276" cy="155346"/>
          </a:xfrm>
          <a:custGeom>
            <a:avLst/>
            <a:gdLst/>
            <a:ahLst/>
            <a:cxnLst/>
            <a:rect l="l" t="t" r="r" b="b"/>
            <a:pathLst>
              <a:path w="5533" h="4932" extrusionOk="0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0"/>
          <p:cNvSpPr/>
          <p:nvPr/>
        </p:nvSpPr>
        <p:spPr>
          <a:xfrm>
            <a:off x="3438972" y="3803493"/>
            <a:ext cx="131975" cy="160763"/>
          </a:xfrm>
          <a:custGeom>
            <a:avLst/>
            <a:gdLst/>
            <a:ahLst/>
            <a:cxnLst/>
            <a:rect l="l" t="t" r="r" b="b"/>
            <a:pathLst>
              <a:path w="4190" h="5104" extrusionOk="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30"/>
          <p:cNvSpPr/>
          <p:nvPr/>
        </p:nvSpPr>
        <p:spPr>
          <a:xfrm>
            <a:off x="3253390" y="2917854"/>
            <a:ext cx="351985" cy="901773"/>
          </a:xfrm>
          <a:custGeom>
            <a:avLst/>
            <a:gdLst/>
            <a:ahLst/>
            <a:cxnLst/>
            <a:rect l="l" t="t" r="r" b="b"/>
            <a:pathLst>
              <a:path w="11175" h="28630" extrusionOk="0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30"/>
          <p:cNvSpPr/>
          <p:nvPr/>
        </p:nvSpPr>
        <p:spPr>
          <a:xfrm>
            <a:off x="3308762" y="3034299"/>
            <a:ext cx="107564" cy="341338"/>
          </a:xfrm>
          <a:custGeom>
            <a:avLst/>
            <a:gdLst/>
            <a:ahLst/>
            <a:cxnLst/>
            <a:rect l="l" t="t" r="r" b="b"/>
            <a:pathLst>
              <a:path w="3415" h="10837" extrusionOk="0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30"/>
          <p:cNvSpPr/>
          <p:nvPr/>
        </p:nvSpPr>
        <p:spPr>
          <a:xfrm>
            <a:off x="3529779" y="2771550"/>
            <a:ext cx="106997" cy="154810"/>
          </a:xfrm>
          <a:custGeom>
            <a:avLst/>
            <a:gdLst/>
            <a:ahLst/>
            <a:cxnLst/>
            <a:rect l="l" t="t" r="r" b="b"/>
            <a:pathLst>
              <a:path w="3397" h="4915" extrusionOk="0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30"/>
          <p:cNvSpPr/>
          <p:nvPr/>
        </p:nvSpPr>
        <p:spPr>
          <a:xfrm>
            <a:off x="3192474" y="2739296"/>
            <a:ext cx="117297" cy="124730"/>
          </a:xfrm>
          <a:custGeom>
            <a:avLst/>
            <a:gdLst/>
            <a:ahLst/>
            <a:cxnLst/>
            <a:rect l="l" t="t" r="r" b="b"/>
            <a:pathLst>
              <a:path w="3724" h="3960" extrusionOk="0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30"/>
          <p:cNvSpPr/>
          <p:nvPr/>
        </p:nvSpPr>
        <p:spPr>
          <a:xfrm>
            <a:off x="3221641" y="2578472"/>
            <a:ext cx="157865" cy="218278"/>
          </a:xfrm>
          <a:custGeom>
            <a:avLst/>
            <a:gdLst/>
            <a:ahLst/>
            <a:cxnLst/>
            <a:rect l="l" t="t" r="r" b="b"/>
            <a:pathLst>
              <a:path w="5012" h="6930" extrusionOk="0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30"/>
          <p:cNvSpPr/>
          <p:nvPr/>
        </p:nvSpPr>
        <p:spPr>
          <a:xfrm>
            <a:off x="3282809" y="2578472"/>
            <a:ext cx="284485" cy="386222"/>
          </a:xfrm>
          <a:custGeom>
            <a:avLst/>
            <a:gdLst/>
            <a:ahLst/>
            <a:cxnLst/>
            <a:rect l="l" t="t" r="r" b="b"/>
            <a:pathLst>
              <a:path w="9032" h="12262" extrusionOk="0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30"/>
          <p:cNvSpPr/>
          <p:nvPr/>
        </p:nvSpPr>
        <p:spPr>
          <a:xfrm>
            <a:off x="3492864" y="2581180"/>
            <a:ext cx="128825" cy="245051"/>
          </a:xfrm>
          <a:custGeom>
            <a:avLst/>
            <a:gdLst/>
            <a:ahLst/>
            <a:cxnLst/>
            <a:rect l="l" t="t" r="r" b="b"/>
            <a:pathLst>
              <a:path w="4090" h="7780" extrusionOk="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rgbClr val="7DEB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30"/>
          <p:cNvSpPr/>
          <p:nvPr/>
        </p:nvSpPr>
        <p:spPr>
          <a:xfrm>
            <a:off x="3519038" y="2821063"/>
            <a:ext cx="5229" cy="15024"/>
          </a:xfrm>
          <a:custGeom>
            <a:avLst/>
            <a:gdLst/>
            <a:ahLst/>
            <a:cxnLst/>
            <a:rect l="l" t="t" r="r" b="b"/>
            <a:pathLst>
              <a:path w="166" h="477" extrusionOk="0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30"/>
          <p:cNvSpPr/>
          <p:nvPr/>
        </p:nvSpPr>
        <p:spPr>
          <a:xfrm>
            <a:off x="3508802" y="2739296"/>
            <a:ext cx="19938" cy="96792"/>
          </a:xfrm>
          <a:custGeom>
            <a:avLst/>
            <a:gdLst/>
            <a:ahLst/>
            <a:cxnLst/>
            <a:rect l="l" t="t" r="r" b="b"/>
            <a:pathLst>
              <a:path w="633" h="3073" extrusionOk="0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30"/>
          <p:cNvSpPr/>
          <p:nvPr/>
        </p:nvSpPr>
        <p:spPr>
          <a:xfrm>
            <a:off x="3311156" y="2342368"/>
            <a:ext cx="217585" cy="299730"/>
          </a:xfrm>
          <a:custGeom>
            <a:avLst/>
            <a:gdLst/>
            <a:ahLst/>
            <a:cxnLst/>
            <a:rect l="l" t="t" r="r" b="b"/>
            <a:pathLst>
              <a:path w="6908" h="9516" extrusionOk="0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30"/>
          <p:cNvSpPr/>
          <p:nvPr/>
        </p:nvSpPr>
        <p:spPr>
          <a:xfrm>
            <a:off x="3382750" y="2436419"/>
            <a:ext cx="16190" cy="16316"/>
          </a:xfrm>
          <a:custGeom>
            <a:avLst/>
            <a:gdLst/>
            <a:ahLst/>
            <a:cxnLst/>
            <a:rect l="l" t="t" r="r" b="b"/>
            <a:pathLst>
              <a:path w="514" h="518" extrusionOk="0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30"/>
          <p:cNvSpPr/>
          <p:nvPr/>
        </p:nvSpPr>
        <p:spPr>
          <a:xfrm>
            <a:off x="3362528" y="2497366"/>
            <a:ext cx="19780" cy="12914"/>
          </a:xfrm>
          <a:custGeom>
            <a:avLst/>
            <a:gdLst/>
            <a:ahLst/>
            <a:cxnLst/>
            <a:rect l="l" t="t" r="r" b="b"/>
            <a:pathLst>
              <a:path w="628" h="410" extrusionOk="0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30"/>
          <p:cNvSpPr/>
          <p:nvPr/>
        </p:nvSpPr>
        <p:spPr>
          <a:xfrm>
            <a:off x="3315377" y="2404544"/>
            <a:ext cx="18836" cy="15497"/>
          </a:xfrm>
          <a:custGeom>
            <a:avLst/>
            <a:gdLst/>
            <a:ahLst/>
            <a:cxnLst/>
            <a:rect l="l" t="t" r="r" b="b"/>
            <a:pathLst>
              <a:path w="598" h="492" extrusionOk="0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30"/>
          <p:cNvSpPr/>
          <p:nvPr/>
        </p:nvSpPr>
        <p:spPr>
          <a:xfrm>
            <a:off x="3321676" y="2430655"/>
            <a:ext cx="16221" cy="16442"/>
          </a:xfrm>
          <a:custGeom>
            <a:avLst/>
            <a:gdLst/>
            <a:ahLst/>
            <a:cxnLst/>
            <a:rect l="l" t="t" r="r" b="b"/>
            <a:pathLst>
              <a:path w="515" h="522" extrusionOk="0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30"/>
          <p:cNvSpPr/>
          <p:nvPr/>
        </p:nvSpPr>
        <p:spPr>
          <a:xfrm>
            <a:off x="3332858" y="2434025"/>
            <a:ext cx="26332" cy="47498"/>
          </a:xfrm>
          <a:custGeom>
            <a:avLst/>
            <a:gdLst/>
            <a:ahLst/>
            <a:cxnLst/>
            <a:rect l="l" t="t" r="r" b="b"/>
            <a:pathLst>
              <a:path w="836" h="1508" extrusionOk="0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30"/>
          <p:cNvSpPr/>
          <p:nvPr/>
        </p:nvSpPr>
        <p:spPr>
          <a:xfrm>
            <a:off x="3393931" y="2510249"/>
            <a:ext cx="68098" cy="43498"/>
          </a:xfrm>
          <a:custGeom>
            <a:avLst/>
            <a:gdLst/>
            <a:ahLst/>
            <a:cxnLst/>
            <a:rect l="l" t="t" r="r" b="b"/>
            <a:pathLst>
              <a:path w="2162" h="1381" extrusionOk="0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30"/>
          <p:cNvSpPr/>
          <p:nvPr/>
        </p:nvSpPr>
        <p:spPr>
          <a:xfrm>
            <a:off x="3063745" y="2734855"/>
            <a:ext cx="296643" cy="344520"/>
          </a:xfrm>
          <a:custGeom>
            <a:avLst/>
            <a:gdLst/>
            <a:ahLst/>
            <a:cxnLst/>
            <a:rect l="l" t="t" r="r" b="b"/>
            <a:pathLst>
              <a:path w="9418" h="10938" extrusionOk="0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30"/>
          <p:cNvSpPr/>
          <p:nvPr/>
        </p:nvSpPr>
        <p:spPr>
          <a:xfrm>
            <a:off x="3119023" y="2922957"/>
            <a:ext cx="44663" cy="20725"/>
          </a:xfrm>
          <a:custGeom>
            <a:avLst/>
            <a:gdLst/>
            <a:ahLst/>
            <a:cxnLst/>
            <a:rect l="l" t="t" r="r" b="b"/>
            <a:pathLst>
              <a:path w="1418" h="658" extrusionOk="0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30"/>
          <p:cNvSpPr/>
          <p:nvPr/>
        </p:nvSpPr>
        <p:spPr>
          <a:xfrm>
            <a:off x="3214837" y="2931839"/>
            <a:ext cx="118809" cy="36474"/>
          </a:xfrm>
          <a:custGeom>
            <a:avLst/>
            <a:gdLst/>
            <a:ahLst/>
            <a:cxnLst/>
            <a:rect l="l" t="t" r="r" b="b"/>
            <a:pathLst>
              <a:path w="3772" h="1158" extrusionOk="0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0" name="Google Shape;1120;p30"/>
          <p:cNvSpPr/>
          <p:nvPr/>
        </p:nvSpPr>
        <p:spPr>
          <a:xfrm>
            <a:off x="3128409" y="2763518"/>
            <a:ext cx="100036" cy="37828"/>
          </a:xfrm>
          <a:custGeom>
            <a:avLst/>
            <a:gdLst/>
            <a:ahLst/>
            <a:cxnLst/>
            <a:rect l="l" t="t" r="r" b="b"/>
            <a:pathLst>
              <a:path w="3176" h="1201" extrusionOk="0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30"/>
          <p:cNvSpPr/>
          <p:nvPr/>
        </p:nvSpPr>
        <p:spPr>
          <a:xfrm>
            <a:off x="3114519" y="2731328"/>
            <a:ext cx="119690" cy="48412"/>
          </a:xfrm>
          <a:custGeom>
            <a:avLst/>
            <a:gdLst/>
            <a:ahLst/>
            <a:cxnLst/>
            <a:rect l="l" t="t" r="r" b="b"/>
            <a:pathLst>
              <a:path w="3800" h="1537" extrusionOk="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30"/>
          <p:cNvSpPr/>
          <p:nvPr/>
        </p:nvSpPr>
        <p:spPr>
          <a:xfrm>
            <a:off x="3127716" y="2748872"/>
            <a:ext cx="81925" cy="43687"/>
          </a:xfrm>
          <a:custGeom>
            <a:avLst/>
            <a:gdLst/>
            <a:ahLst/>
            <a:cxnLst/>
            <a:rect l="l" t="t" r="r" b="b"/>
            <a:pathLst>
              <a:path w="2601" h="1387" extrusionOk="0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0"/>
          <p:cNvSpPr/>
          <p:nvPr/>
        </p:nvSpPr>
        <p:spPr>
          <a:xfrm>
            <a:off x="3126928" y="2764368"/>
            <a:ext cx="100099" cy="37828"/>
          </a:xfrm>
          <a:custGeom>
            <a:avLst/>
            <a:gdLst/>
            <a:ahLst/>
            <a:cxnLst/>
            <a:rect l="l" t="t" r="r" b="b"/>
            <a:pathLst>
              <a:path w="3178" h="1201" extrusionOk="0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0"/>
          <p:cNvSpPr/>
          <p:nvPr/>
        </p:nvSpPr>
        <p:spPr>
          <a:xfrm>
            <a:off x="3192852" y="2854009"/>
            <a:ext cx="422004" cy="108383"/>
          </a:xfrm>
          <a:custGeom>
            <a:avLst/>
            <a:gdLst/>
            <a:ahLst/>
            <a:cxnLst/>
            <a:rect l="l" t="t" r="r" b="b"/>
            <a:pathLst>
              <a:path w="13398" h="3441" extrusionOk="0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0"/>
          <p:cNvSpPr/>
          <p:nvPr/>
        </p:nvSpPr>
        <p:spPr>
          <a:xfrm>
            <a:off x="3068942" y="2812874"/>
            <a:ext cx="108981" cy="125360"/>
          </a:xfrm>
          <a:custGeom>
            <a:avLst/>
            <a:gdLst/>
            <a:ahLst/>
            <a:cxnLst/>
            <a:rect l="l" t="t" r="r" b="b"/>
            <a:pathLst>
              <a:path w="3460" h="3980" extrusionOk="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1"/>
          <p:cNvSpPr txBox="1">
            <a:spLocks noGrp="1"/>
          </p:cNvSpPr>
          <p:nvPr>
            <p:ph type="ctrTitle"/>
          </p:nvPr>
        </p:nvSpPr>
        <p:spPr>
          <a:xfrm>
            <a:off x="853620" y="1971040"/>
            <a:ext cx="8428500" cy="8144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ご清聴ありがとうございました。</a:t>
            </a:r>
            <a:endParaRPr sz="4000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5" name="Google Shape;315;p22"/>
          <p:cNvSpPr txBox="1">
            <a:spLocks noGrp="1"/>
          </p:cNvSpPr>
          <p:nvPr>
            <p:ph type="title" idx="16"/>
          </p:nvPr>
        </p:nvSpPr>
        <p:spPr>
          <a:xfrm>
            <a:off x="3201660" y="3698329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6" name="Google Shape;316;p22"/>
          <p:cNvSpPr txBox="1">
            <a:spLocks noGrp="1"/>
          </p:cNvSpPr>
          <p:nvPr>
            <p:ph type="title" idx="17"/>
          </p:nvPr>
        </p:nvSpPr>
        <p:spPr>
          <a:xfrm>
            <a:off x="567442" y="2197812"/>
            <a:ext cx="804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7" name="Google Shape;317;p22"/>
          <p:cNvSpPr txBox="1">
            <a:spLocks noGrp="1"/>
          </p:cNvSpPr>
          <p:nvPr>
            <p:ph type="title" idx="18"/>
          </p:nvPr>
        </p:nvSpPr>
        <p:spPr>
          <a:xfrm>
            <a:off x="3513207" y="533119"/>
            <a:ext cx="855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" name="Google Shape;318;p22"/>
          <p:cNvSpPr txBox="1">
            <a:spLocks noGrp="1"/>
          </p:cNvSpPr>
          <p:nvPr>
            <p:ph type="title" idx="19"/>
          </p:nvPr>
        </p:nvSpPr>
        <p:spPr>
          <a:xfrm>
            <a:off x="5763404" y="3725954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9" name="Google Shape;319;p22"/>
          <p:cNvSpPr txBox="1">
            <a:spLocks noGrp="1"/>
          </p:cNvSpPr>
          <p:nvPr>
            <p:ph type="title" idx="20"/>
          </p:nvPr>
        </p:nvSpPr>
        <p:spPr>
          <a:xfrm>
            <a:off x="5763404" y="2197803"/>
            <a:ext cx="1212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0" name="Google Shape;320;p22"/>
          <p:cNvSpPr txBox="1">
            <a:spLocks noGrp="1"/>
          </p:cNvSpPr>
          <p:nvPr>
            <p:ph type="subTitle" idx="4"/>
          </p:nvPr>
        </p:nvSpPr>
        <p:spPr>
          <a:xfrm>
            <a:off x="1405249" y="581000"/>
            <a:ext cx="1744351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500" b="1" dirty="0"/>
              <a:t>テーマ</a:t>
            </a:r>
            <a:endParaRPr sz="3500" b="1" dirty="0"/>
          </a:p>
        </p:txBody>
      </p:sp>
      <p:sp>
        <p:nvSpPr>
          <p:cNvPr id="321" name="Google Shape;321;p22"/>
          <p:cNvSpPr txBox="1">
            <a:spLocks noGrp="1"/>
          </p:cNvSpPr>
          <p:nvPr>
            <p:ph type="subTitle" idx="5"/>
          </p:nvPr>
        </p:nvSpPr>
        <p:spPr>
          <a:xfrm>
            <a:off x="4368789" y="3778874"/>
            <a:ext cx="13449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デモ</a:t>
            </a:r>
            <a:endParaRPr sz="3500" b="1" dirty="0"/>
          </a:p>
        </p:txBody>
      </p:sp>
      <p:sp>
        <p:nvSpPr>
          <p:cNvPr id="322" name="Google Shape;322;p22"/>
          <p:cNvSpPr txBox="1">
            <a:spLocks noGrp="1"/>
          </p:cNvSpPr>
          <p:nvPr>
            <p:ph type="subTitle" idx="6"/>
          </p:nvPr>
        </p:nvSpPr>
        <p:spPr>
          <a:xfrm>
            <a:off x="1351942" y="2281638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説明</a:t>
            </a:r>
            <a:endParaRPr dirty="0"/>
          </a:p>
        </p:txBody>
      </p:sp>
      <p:sp>
        <p:nvSpPr>
          <p:cNvPr id="323" name="Google Shape;323;p22"/>
          <p:cNvSpPr txBox="1">
            <a:spLocks noGrp="1"/>
          </p:cNvSpPr>
          <p:nvPr>
            <p:ph type="subTitle" idx="1"/>
          </p:nvPr>
        </p:nvSpPr>
        <p:spPr>
          <a:xfrm>
            <a:off x="6561900" y="3701025"/>
            <a:ext cx="1896300" cy="72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改善</a:t>
            </a:r>
            <a:endParaRPr sz="3500" b="1" dirty="0"/>
          </a:p>
        </p:txBody>
      </p:sp>
      <p:sp>
        <p:nvSpPr>
          <p:cNvPr id="324" name="Google Shape;324;p22"/>
          <p:cNvSpPr txBox="1">
            <a:spLocks noGrp="1"/>
          </p:cNvSpPr>
          <p:nvPr>
            <p:ph type="subTitle" idx="2"/>
          </p:nvPr>
        </p:nvSpPr>
        <p:spPr>
          <a:xfrm>
            <a:off x="6955800" y="2294850"/>
            <a:ext cx="11085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500" b="1" dirty="0"/>
              <a:t>機能</a:t>
            </a:r>
            <a:endParaRPr sz="3500" b="1" dirty="0"/>
          </a:p>
        </p:txBody>
      </p:sp>
      <p:sp>
        <p:nvSpPr>
          <p:cNvPr id="325" name="Google Shape;325;p22"/>
          <p:cNvSpPr txBox="1">
            <a:spLocks noGrp="1"/>
          </p:cNvSpPr>
          <p:nvPr>
            <p:ph type="subTitle" idx="3"/>
          </p:nvPr>
        </p:nvSpPr>
        <p:spPr>
          <a:xfrm>
            <a:off x="4368988" y="628875"/>
            <a:ext cx="1394400" cy="5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技術</a:t>
            </a:r>
            <a:endParaRPr sz="35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3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3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3"/>
          <p:cNvGrpSpPr/>
          <p:nvPr/>
        </p:nvGrpSpPr>
        <p:grpSpPr>
          <a:xfrm>
            <a:off x="2133802" y="3380416"/>
            <a:ext cx="547956" cy="391287"/>
            <a:chOff x="3160365" y="3814680"/>
            <a:chExt cx="590089" cy="421373"/>
          </a:xfrm>
        </p:grpSpPr>
        <p:grpSp>
          <p:nvGrpSpPr>
            <p:cNvPr id="341" name="Google Shape;341;p23"/>
            <p:cNvGrpSpPr/>
            <p:nvPr/>
          </p:nvGrpSpPr>
          <p:grpSpPr>
            <a:xfrm>
              <a:off x="3160365" y="3814680"/>
              <a:ext cx="590089" cy="421373"/>
              <a:chOff x="2026153" y="2957710"/>
              <a:chExt cx="649020" cy="463455"/>
            </a:xfrm>
          </p:grpSpPr>
          <p:sp>
            <p:nvSpPr>
              <p:cNvPr id="342" name="Google Shape;342;p23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3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3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3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6" name="Google Shape;346;p23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3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3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3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3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3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3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3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3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3"/>
          <p:cNvSpPr txBox="1">
            <a:spLocks noGrp="1"/>
          </p:cNvSpPr>
          <p:nvPr>
            <p:ph type="title"/>
          </p:nvPr>
        </p:nvSpPr>
        <p:spPr>
          <a:xfrm flipH="1">
            <a:off x="5838479" y="804132"/>
            <a:ext cx="2755050" cy="12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6000" b="1" dirty="0"/>
              <a:t>テーマ</a:t>
            </a:r>
            <a:endParaRPr sz="6000" b="1" dirty="0"/>
          </a:p>
        </p:txBody>
      </p:sp>
      <p:sp>
        <p:nvSpPr>
          <p:cNvPr id="371" name="Google Shape;371;p23"/>
          <p:cNvSpPr txBox="1">
            <a:spLocks noGrp="1"/>
          </p:cNvSpPr>
          <p:nvPr>
            <p:ph type="subTitle" idx="1"/>
          </p:nvPr>
        </p:nvSpPr>
        <p:spPr>
          <a:xfrm>
            <a:off x="4803320" y="2749349"/>
            <a:ext cx="4049430" cy="1634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Bree Serif"/>
                <a:ea typeface="Bree Serif"/>
                <a:cs typeface="Bree Serif"/>
                <a:sym typeface="Bree Serif"/>
              </a:rPr>
              <a:t>アート、全員が追求する目に見えない感覚</a:t>
            </a:r>
            <a:endParaRPr lang="en-US" altLang="ja-JP" sz="2000" b="1" dirty="0">
              <a:solidFill>
                <a:schemeClr val="bg2">
                  <a:lumMod val="60000"/>
                  <a:lumOff val="40000"/>
                </a:schemeClr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Bree Serif"/>
                <a:ea typeface="Bree Serif"/>
                <a:cs typeface="Bree Serif"/>
                <a:sym typeface="Bree Serif"/>
              </a:rPr>
              <a:t>自分だけのアートワークを作成、共有</a:t>
            </a:r>
            <a:endParaRPr sz="2000" b="1" dirty="0">
              <a:solidFill>
                <a:schemeClr val="bg2">
                  <a:lumMod val="60000"/>
                  <a:lumOff val="40000"/>
                </a:schemeClr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72" name="Google Shape;372;p23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3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21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4" name="Google Shape;374;p23"/>
          <p:cNvGrpSpPr/>
          <p:nvPr/>
        </p:nvGrpSpPr>
        <p:grpSpPr>
          <a:xfrm>
            <a:off x="3187740" y="1084518"/>
            <a:ext cx="1358251" cy="2260932"/>
            <a:chOff x="1653252" y="1249313"/>
            <a:chExt cx="1608730" cy="2677877"/>
          </a:xfrm>
        </p:grpSpPr>
        <p:sp>
          <p:nvSpPr>
            <p:cNvPr id="375" name="Google Shape;375;p23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2464603" y="2194294"/>
              <a:ext cx="254758" cy="429743"/>
            </a:xfrm>
            <a:custGeom>
              <a:avLst/>
              <a:gdLst/>
              <a:ahLst/>
              <a:cxnLst/>
              <a:rect l="l" t="t" r="r" b="b"/>
              <a:pathLst>
                <a:path w="5033" h="8490" extrusionOk="0">
                  <a:moveTo>
                    <a:pt x="647" y="0"/>
                  </a:moveTo>
                  <a:cubicBezTo>
                    <a:pt x="283" y="0"/>
                    <a:pt x="14" y="44"/>
                    <a:pt x="0" y="47"/>
                  </a:cubicBezTo>
                  <a:cubicBezTo>
                    <a:pt x="72" y="44"/>
                    <a:pt x="140" y="44"/>
                    <a:pt x="208" y="44"/>
                  </a:cubicBezTo>
                  <a:cubicBezTo>
                    <a:pt x="1711" y="44"/>
                    <a:pt x="1718" y="663"/>
                    <a:pt x="1844" y="2254"/>
                  </a:cubicBezTo>
                  <a:cubicBezTo>
                    <a:pt x="1861" y="2481"/>
                    <a:pt x="1877" y="2927"/>
                    <a:pt x="1891" y="3501"/>
                  </a:cubicBezTo>
                  <a:lnTo>
                    <a:pt x="2744" y="4518"/>
                  </a:lnTo>
                  <a:lnTo>
                    <a:pt x="1949" y="6592"/>
                  </a:lnTo>
                  <a:cubicBezTo>
                    <a:pt x="1955" y="7041"/>
                    <a:pt x="1963" y="7490"/>
                    <a:pt x="1966" y="7918"/>
                  </a:cubicBezTo>
                  <a:lnTo>
                    <a:pt x="2564" y="8489"/>
                  </a:lnTo>
                  <a:cubicBezTo>
                    <a:pt x="2564" y="8489"/>
                    <a:pt x="3485" y="6905"/>
                    <a:pt x="3931" y="6028"/>
                  </a:cubicBezTo>
                  <a:cubicBezTo>
                    <a:pt x="4624" y="4664"/>
                    <a:pt x="4788" y="4386"/>
                    <a:pt x="4893" y="4096"/>
                  </a:cubicBezTo>
                  <a:cubicBezTo>
                    <a:pt x="4968" y="3882"/>
                    <a:pt x="5032" y="3743"/>
                    <a:pt x="5032" y="3594"/>
                  </a:cubicBezTo>
                  <a:cubicBezTo>
                    <a:pt x="5032" y="3448"/>
                    <a:pt x="4971" y="3294"/>
                    <a:pt x="4808" y="3060"/>
                  </a:cubicBezTo>
                  <a:cubicBezTo>
                    <a:pt x="4472" y="2580"/>
                    <a:pt x="2428" y="473"/>
                    <a:pt x="1888" y="228"/>
                  </a:cubicBezTo>
                  <a:cubicBezTo>
                    <a:pt x="1480" y="44"/>
                    <a:pt x="1014" y="0"/>
                    <a:pt x="64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3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3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3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3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3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1970018" y="2254985"/>
              <a:ext cx="286242" cy="503745"/>
            </a:xfrm>
            <a:custGeom>
              <a:avLst/>
              <a:gdLst/>
              <a:ahLst/>
              <a:cxnLst/>
              <a:rect l="l" t="t" r="r" b="b"/>
              <a:pathLst>
                <a:path w="5655" h="9952" extrusionOk="0">
                  <a:moveTo>
                    <a:pt x="5230" y="1"/>
                  </a:moveTo>
                  <a:cubicBezTo>
                    <a:pt x="3595" y="361"/>
                    <a:pt x="443" y="6134"/>
                    <a:pt x="184" y="6760"/>
                  </a:cubicBezTo>
                  <a:cubicBezTo>
                    <a:pt x="58" y="7063"/>
                    <a:pt x="0" y="7253"/>
                    <a:pt x="0" y="7392"/>
                  </a:cubicBezTo>
                  <a:cubicBezTo>
                    <a:pt x="0" y="7542"/>
                    <a:pt x="66" y="7637"/>
                    <a:pt x="184" y="7763"/>
                  </a:cubicBezTo>
                  <a:cubicBezTo>
                    <a:pt x="408" y="8001"/>
                    <a:pt x="3183" y="9952"/>
                    <a:pt x="3183" y="9952"/>
                  </a:cubicBezTo>
                  <a:lnTo>
                    <a:pt x="4064" y="8684"/>
                  </a:lnTo>
                  <a:lnTo>
                    <a:pt x="2496" y="6661"/>
                  </a:lnTo>
                  <a:cubicBezTo>
                    <a:pt x="2496" y="6661"/>
                    <a:pt x="4304" y="4516"/>
                    <a:pt x="5240" y="3033"/>
                  </a:cubicBezTo>
                  <a:cubicBezTo>
                    <a:pt x="5549" y="2544"/>
                    <a:pt x="5655" y="2045"/>
                    <a:pt x="5655" y="1599"/>
                  </a:cubicBezTo>
                  <a:cubicBezTo>
                    <a:pt x="5655" y="694"/>
                    <a:pt x="5230" y="1"/>
                    <a:pt x="52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3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3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434" name="Google Shape;434;p23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3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3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3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3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3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23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3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3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5"/>
          <p:cNvSpPr txBox="1">
            <a:spLocks noGrp="1"/>
          </p:cNvSpPr>
          <p:nvPr>
            <p:ph type="ctrTitle"/>
          </p:nvPr>
        </p:nvSpPr>
        <p:spPr>
          <a:xfrm flipH="1">
            <a:off x="6496450" y="120400"/>
            <a:ext cx="17211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技術</a:t>
            </a:r>
            <a:endParaRPr sz="6000" b="1"/>
          </a:p>
        </p:txBody>
      </p:sp>
      <p:sp>
        <p:nvSpPr>
          <p:cNvPr id="646" name="Google Shape;646;p25"/>
          <p:cNvSpPr txBox="1">
            <a:spLocks noGrp="1"/>
          </p:cNvSpPr>
          <p:nvPr>
            <p:ph type="subTitle" idx="1"/>
          </p:nvPr>
        </p:nvSpPr>
        <p:spPr>
          <a:xfrm>
            <a:off x="903737" y="524141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➔"/>
            </a:pPr>
            <a:r>
              <a:rPr lang="en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Python</a:t>
            </a:r>
            <a:endParaRPr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7" name="Google Shape;647;p25"/>
          <p:cNvSpPr txBox="1">
            <a:spLocks noGrp="1"/>
          </p:cNvSpPr>
          <p:nvPr>
            <p:ph type="subTitle" idx="4"/>
          </p:nvPr>
        </p:nvSpPr>
        <p:spPr>
          <a:xfrm>
            <a:off x="978413" y="-63767"/>
            <a:ext cx="10179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言語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48" name="Google Shape;648;p25"/>
          <p:cNvSpPr txBox="1">
            <a:spLocks noGrp="1"/>
          </p:cNvSpPr>
          <p:nvPr>
            <p:ph type="subTitle" idx="1"/>
          </p:nvPr>
        </p:nvSpPr>
        <p:spPr>
          <a:xfrm>
            <a:off x="899020" y="1458688"/>
            <a:ext cx="34938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➔"/>
            </a:pPr>
            <a:r>
              <a:rPr lang="en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Keras, Tensorflow</a:t>
            </a:r>
            <a:endParaRPr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49" name="Google Shape;649;p25"/>
          <p:cNvSpPr txBox="1">
            <a:spLocks noGrp="1"/>
          </p:cNvSpPr>
          <p:nvPr>
            <p:ph type="subTitle" idx="4"/>
          </p:nvPr>
        </p:nvSpPr>
        <p:spPr>
          <a:xfrm>
            <a:off x="978413" y="834007"/>
            <a:ext cx="26958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フレームワーク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0" name="Google Shape;650;p25"/>
          <p:cNvSpPr txBox="1">
            <a:spLocks noGrp="1"/>
          </p:cNvSpPr>
          <p:nvPr>
            <p:ph type="subTitle" idx="1"/>
          </p:nvPr>
        </p:nvSpPr>
        <p:spPr>
          <a:xfrm>
            <a:off x="896057" y="3687684"/>
            <a:ext cx="4047538" cy="983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➔"/>
            </a:pPr>
            <a:r>
              <a:rPr lang="en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Streamlit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</a:pPr>
            <a:r>
              <a:rPr lang="en-US" sz="1800" b="1" dirty="0">
                <a:solidFill>
                  <a:srgbClr val="00B050"/>
                </a:solidFill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   </a:t>
            </a:r>
            <a:r>
              <a:rPr lang="en-US" sz="1800" b="1" u="sng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nhay-nst-app.herokuapp.com</a:t>
            </a:r>
            <a:endParaRPr sz="2000" b="1" u="sng" dirty="0">
              <a:solidFill>
                <a:srgbClr val="00B05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651" name="Google Shape;651;p25"/>
          <p:cNvSpPr txBox="1">
            <a:spLocks noGrp="1"/>
          </p:cNvSpPr>
          <p:nvPr>
            <p:ph type="subTitle" idx="4"/>
          </p:nvPr>
        </p:nvSpPr>
        <p:spPr>
          <a:xfrm>
            <a:off x="932966" y="3115330"/>
            <a:ext cx="16008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デプロイ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652" name="Google Shape;652;p25"/>
          <p:cNvGrpSpPr/>
          <p:nvPr/>
        </p:nvGrpSpPr>
        <p:grpSpPr>
          <a:xfrm>
            <a:off x="4967173" y="1342402"/>
            <a:ext cx="3641359" cy="3443450"/>
            <a:chOff x="1219875" y="2035600"/>
            <a:chExt cx="2656375" cy="2512000"/>
          </a:xfrm>
        </p:grpSpPr>
        <p:sp>
          <p:nvSpPr>
            <p:cNvPr id="653" name="Google Shape;653;p25"/>
            <p:cNvSpPr/>
            <p:nvPr/>
          </p:nvSpPr>
          <p:spPr>
            <a:xfrm>
              <a:off x="2119150" y="3658450"/>
              <a:ext cx="1543775" cy="889150"/>
            </a:xfrm>
            <a:custGeom>
              <a:avLst/>
              <a:gdLst/>
              <a:ahLst/>
              <a:cxnLst/>
              <a:rect l="l" t="t" r="r" b="b"/>
              <a:pathLst>
                <a:path w="61751" h="35566" extrusionOk="0">
                  <a:moveTo>
                    <a:pt x="60014" y="1"/>
                  </a:moveTo>
                  <a:cubicBezTo>
                    <a:pt x="59821" y="1"/>
                    <a:pt x="59629" y="43"/>
                    <a:pt x="59483" y="128"/>
                  </a:cubicBezTo>
                  <a:lnTo>
                    <a:pt x="292" y="34286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1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6" y="35566"/>
                    <a:pt x="2118" y="35523"/>
                    <a:pt x="2265" y="35438"/>
                  </a:cubicBezTo>
                  <a:lnTo>
                    <a:pt x="61455" y="1281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7" y="128"/>
                  </a:lnTo>
                  <a:cubicBezTo>
                    <a:pt x="60399" y="43"/>
                    <a:pt x="60206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1819725" y="3486000"/>
              <a:ext cx="1543775" cy="889175"/>
            </a:xfrm>
            <a:custGeom>
              <a:avLst/>
              <a:gdLst/>
              <a:ahLst/>
              <a:cxnLst/>
              <a:rect l="l" t="t" r="r" b="b"/>
              <a:pathLst>
                <a:path w="61751" h="35567" extrusionOk="0">
                  <a:moveTo>
                    <a:pt x="60016" y="1"/>
                  </a:moveTo>
                  <a:cubicBezTo>
                    <a:pt x="59823" y="1"/>
                    <a:pt x="59631" y="43"/>
                    <a:pt x="59483" y="128"/>
                  </a:cubicBezTo>
                  <a:lnTo>
                    <a:pt x="292" y="34289"/>
                  </a:lnTo>
                  <a:cubicBezTo>
                    <a:pt x="0" y="34456"/>
                    <a:pt x="0" y="34731"/>
                    <a:pt x="292" y="34901"/>
                  </a:cubicBezTo>
                  <a:lnTo>
                    <a:pt x="1204" y="35441"/>
                  </a:lnTo>
                  <a:cubicBezTo>
                    <a:pt x="1350" y="35525"/>
                    <a:pt x="1542" y="35566"/>
                    <a:pt x="1734" y="35566"/>
                  </a:cubicBezTo>
                  <a:cubicBezTo>
                    <a:pt x="1926" y="35566"/>
                    <a:pt x="2119" y="35525"/>
                    <a:pt x="2268" y="35441"/>
                  </a:cubicBezTo>
                  <a:lnTo>
                    <a:pt x="61457" y="1280"/>
                  </a:lnTo>
                  <a:cubicBezTo>
                    <a:pt x="61750" y="1110"/>
                    <a:pt x="61750" y="835"/>
                    <a:pt x="61457" y="668"/>
                  </a:cubicBezTo>
                  <a:lnTo>
                    <a:pt x="60547" y="128"/>
                  </a:lnTo>
                  <a:cubicBezTo>
                    <a:pt x="60400" y="43"/>
                    <a:pt x="60208" y="1"/>
                    <a:pt x="6001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1520350" y="3313625"/>
              <a:ext cx="1543800" cy="889150"/>
            </a:xfrm>
            <a:custGeom>
              <a:avLst/>
              <a:gdLst/>
              <a:ahLst/>
              <a:cxnLst/>
              <a:rect l="l" t="t" r="r" b="b"/>
              <a:pathLst>
                <a:path w="61752" h="35566" extrusionOk="0">
                  <a:moveTo>
                    <a:pt x="60014" y="1"/>
                  </a:moveTo>
                  <a:cubicBezTo>
                    <a:pt x="59822" y="1"/>
                    <a:pt x="59630" y="43"/>
                    <a:pt x="59484" y="128"/>
                  </a:cubicBezTo>
                  <a:lnTo>
                    <a:pt x="293" y="34285"/>
                  </a:lnTo>
                  <a:cubicBezTo>
                    <a:pt x="1" y="34456"/>
                    <a:pt x="1" y="34731"/>
                    <a:pt x="293" y="34902"/>
                  </a:cubicBezTo>
                  <a:lnTo>
                    <a:pt x="1200" y="35438"/>
                  </a:lnTo>
                  <a:cubicBezTo>
                    <a:pt x="1348" y="35523"/>
                    <a:pt x="1541" y="35566"/>
                    <a:pt x="1734" y="35566"/>
                  </a:cubicBezTo>
                  <a:cubicBezTo>
                    <a:pt x="1927" y="35566"/>
                    <a:pt x="2119" y="35523"/>
                    <a:pt x="2265" y="35438"/>
                  </a:cubicBezTo>
                  <a:lnTo>
                    <a:pt x="61455" y="1280"/>
                  </a:lnTo>
                  <a:cubicBezTo>
                    <a:pt x="61751" y="1110"/>
                    <a:pt x="61751" y="835"/>
                    <a:pt x="61455" y="665"/>
                  </a:cubicBezTo>
                  <a:lnTo>
                    <a:pt x="60548" y="128"/>
                  </a:lnTo>
                  <a:cubicBezTo>
                    <a:pt x="60400" y="43"/>
                    <a:pt x="60207" y="1"/>
                    <a:pt x="60014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1307775" y="3664050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370250" y="3682075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1219875" y="3807500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1296575" y="3831325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1483125" y="3860925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1427700" y="4002925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1541075" y="2035625"/>
              <a:ext cx="1496475" cy="2150950"/>
            </a:xfrm>
            <a:custGeom>
              <a:avLst/>
              <a:gdLst/>
              <a:ahLst/>
              <a:cxnLst/>
              <a:rect l="l" t="t" r="r" b="b"/>
              <a:pathLst>
                <a:path w="59859" h="86038" extrusionOk="0">
                  <a:moveTo>
                    <a:pt x="58873" y="1"/>
                  </a:moveTo>
                  <a:cubicBezTo>
                    <a:pt x="58679" y="1"/>
                    <a:pt x="58481" y="45"/>
                    <a:pt x="58328" y="132"/>
                  </a:cubicBezTo>
                  <a:lnTo>
                    <a:pt x="531" y="33501"/>
                  </a:lnTo>
                  <a:cubicBezTo>
                    <a:pt x="239" y="33667"/>
                    <a:pt x="1" y="34082"/>
                    <a:pt x="1" y="34419"/>
                  </a:cubicBezTo>
                  <a:lnTo>
                    <a:pt x="1" y="85022"/>
                  </a:lnTo>
                  <a:cubicBezTo>
                    <a:pt x="1" y="85361"/>
                    <a:pt x="222" y="85763"/>
                    <a:pt x="498" y="85923"/>
                  </a:cubicBezTo>
                  <a:cubicBezTo>
                    <a:pt x="630" y="86000"/>
                    <a:pt x="806" y="86038"/>
                    <a:pt x="986" y="86038"/>
                  </a:cubicBezTo>
                  <a:cubicBezTo>
                    <a:pt x="1180" y="86038"/>
                    <a:pt x="1378" y="85994"/>
                    <a:pt x="1531" y="85906"/>
                  </a:cubicBezTo>
                  <a:lnTo>
                    <a:pt x="59324" y="52540"/>
                  </a:lnTo>
                  <a:cubicBezTo>
                    <a:pt x="59620" y="52370"/>
                    <a:pt x="59858" y="51955"/>
                    <a:pt x="59858" y="51618"/>
                  </a:cubicBezTo>
                  <a:lnTo>
                    <a:pt x="59858" y="1015"/>
                  </a:lnTo>
                  <a:cubicBezTo>
                    <a:pt x="59858" y="676"/>
                    <a:pt x="59634" y="275"/>
                    <a:pt x="59358" y="115"/>
                  </a:cubicBezTo>
                  <a:cubicBezTo>
                    <a:pt x="59226" y="38"/>
                    <a:pt x="59052" y="1"/>
                    <a:pt x="58873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012850" y="2035600"/>
              <a:ext cx="9225" cy="1550"/>
            </a:xfrm>
            <a:custGeom>
              <a:avLst/>
              <a:gdLst/>
              <a:ahLst/>
              <a:cxnLst/>
              <a:rect l="l" t="t" r="r" b="b"/>
              <a:pathLst>
                <a:path w="369" h="62" extrusionOk="0">
                  <a:moveTo>
                    <a:pt x="1" y="1"/>
                  </a:moveTo>
                  <a:cubicBezTo>
                    <a:pt x="131" y="1"/>
                    <a:pt x="259" y="21"/>
                    <a:pt x="368" y="62"/>
                  </a:cubicBezTo>
                  <a:cubicBezTo>
                    <a:pt x="259" y="21"/>
                    <a:pt x="134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5"/>
            <p:cNvSpPr/>
            <p:nvPr/>
          </p:nvSpPr>
          <p:spPr>
            <a:xfrm>
              <a:off x="1541000" y="2890900"/>
              <a:ext cx="800" cy="162700"/>
            </a:xfrm>
            <a:custGeom>
              <a:avLst/>
              <a:gdLst/>
              <a:ahLst/>
              <a:cxnLst/>
              <a:rect l="l" t="t" r="r" b="b"/>
              <a:pathLst>
                <a:path w="32" h="6508" extrusionOk="0">
                  <a:moveTo>
                    <a:pt x="32" y="1"/>
                  </a:moveTo>
                  <a:lnTo>
                    <a:pt x="32" y="1"/>
                  </a:lnTo>
                  <a:cubicBezTo>
                    <a:pt x="28" y="4"/>
                    <a:pt x="28" y="7"/>
                    <a:pt x="28" y="14"/>
                  </a:cubicBezTo>
                  <a:cubicBezTo>
                    <a:pt x="24" y="24"/>
                    <a:pt x="21" y="31"/>
                    <a:pt x="21" y="42"/>
                  </a:cubicBezTo>
                  <a:cubicBezTo>
                    <a:pt x="24" y="28"/>
                    <a:pt x="28" y="14"/>
                    <a:pt x="32" y="1"/>
                  </a:cubicBezTo>
                  <a:close/>
                  <a:moveTo>
                    <a:pt x="15" y="68"/>
                  </a:moveTo>
                  <a:cubicBezTo>
                    <a:pt x="13" y="80"/>
                    <a:pt x="11" y="91"/>
                    <a:pt x="10" y="103"/>
                  </a:cubicBezTo>
                  <a:lnTo>
                    <a:pt x="10" y="103"/>
                  </a:lnTo>
                  <a:cubicBezTo>
                    <a:pt x="12" y="92"/>
                    <a:pt x="13" y="80"/>
                    <a:pt x="15" y="68"/>
                  </a:cubicBezTo>
                  <a:close/>
                  <a:moveTo>
                    <a:pt x="10" y="103"/>
                  </a:moveTo>
                  <a:cubicBezTo>
                    <a:pt x="8" y="117"/>
                    <a:pt x="6" y="132"/>
                    <a:pt x="4" y="147"/>
                  </a:cubicBezTo>
                  <a:cubicBezTo>
                    <a:pt x="1" y="167"/>
                    <a:pt x="1" y="188"/>
                    <a:pt x="1" y="211"/>
                  </a:cubicBezTo>
                  <a:lnTo>
                    <a:pt x="1" y="6508"/>
                  </a:lnTo>
                  <a:lnTo>
                    <a:pt x="4" y="6508"/>
                  </a:lnTo>
                  <a:lnTo>
                    <a:pt x="4" y="208"/>
                  </a:lnTo>
                  <a:cubicBezTo>
                    <a:pt x="4" y="175"/>
                    <a:pt x="6" y="139"/>
                    <a:pt x="10" y="10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5"/>
            <p:cNvSpPr/>
            <p:nvPr/>
          </p:nvSpPr>
          <p:spPr>
            <a:xfrm>
              <a:off x="1541075" y="2883000"/>
              <a:ext cx="28850" cy="185050"/>
            </a:xfrm>
            <a:custGeom>
              <a:avLst/>
              <a:gdLst/>
              <a:ahLst/>
              <a:cxnLst/>
              <a:rect l="l" t="t" r="r" b="b"/>
              <a:pathLst>
                <a:path w="1154" h="7402" extrusionOk="0">
                  <a:moveTo>
                    <a:pt x="158" y="0"/>
                  </a:moveTo>
                  <a:cubicBezTo>
                    <a:pt x="100" y="99"/>
                    <a:pt x="56" y="207"/>
                    <a:pt x="29" y="317"/>
                  </a:cubicBezTo>
                  <a:cubicBezTo>
                    <a:pt x="25" y="330"/>
                    <a:pt x="21" y="344"/>
                    <a:pt x="18" y="358"/>
                  </a:cubicBezTo>
                  <a:cubicBezTo>
                    <a:pt x="15" y="367"/>
                    <a:pt x="15" y="378"/>
                    <a:pt x="12" y="384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6824"/>
                  </a:lnTo>
                  <a:lnTo>
                    <a:pt x="997" y="7402"/>
                  </a:lnTo>
                  <a:lnTo>
                    <a:pt x="997" y="1102"/>
                  </a:lnTo>
                  <a:cubicBezTo>
                    <a:pt x="997" y="932"/>
                    <a:pt x="1058" y="742"/>
                    <a:pt x="1154" y="579"/>
                  </a:cubicBezTo>
                  <a:lnTo>
                    <a:pt x="158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1566000" y="2132075"/>
              <a:ext cx="1471550" cy="2052950"/>
            </a:xfrm>
            <a:custGeom>
              <a:avLst/>
              <a:gdLst/>
              <a:ahLst/>
              <a:cxnLst/>
              <a:rect l="l" t="t" r="r" b="b"/>
              <a:pathLst>
                <a:path w="58862" h="82118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1" y="24466"/>
                    <a:pt x="16467" y="24469"/>
                    <a:pt x="16453" y="24469"/>
                  </a:cubicBezTo>
                  <a:cubicBezTo>
                    <a:pt x="16304" y="24469"/>
                    <a:pt x="16080" y="24072"/>
                    <a:pt x="15853" y="23676"/>
                  </a:cubicBezTo>
                  <a:cubicBezTo>
                    <a:pt x="15629" y="23277"/>
                    <a:pt x="15402" y="22881"/>
                    <a:pt x="15253" y="22881"/>
                  </a:cubicBezTo>
                  <a:cubicBezTo>
                    <a:pt x="15239" y="22881"/>
                    <a:pt x="15227" y="22884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1758" y="32965"/>
                    <a:pt x="1466" y="33134"/>
                  </a:cubicBezTo>
                  <a:lnTo>
                    <a:pt x="0" y="33981"/>
                  </a:lnTo>
                  <a:lnTo>
                    <a:pt x="0" y="81738"/>
                  </a:lnTo>
                  <a:cubicBezTo>
                    <a:pt x="0" y="81979"/>
                    <a:pt x="120" y="82117"/>
                    <a:pt x="293" y="82117"/>
                  </a:cubicBezTo>
                  <a:cubicBezTo>
                    <a:pt x="365" y="82117"/>
                    <a:pt x="445" y="82094"/>
                    <a:pt x="531" y="82044"/>
                  </a:cubicBezTo>
                  <a:lnTo>
                    <a:pt x="58327" y="48678"/>
                  </a:lnTo>
                  <a:cubicBezTo>
                    <a:pt x="58623" y="48509"/>
                    <a:pt x="58861" y="48097"/>
                    <a:pt x="58861" y="47757"/>
                  </a:cubicBez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1566000" y="2132075"/>
              <a:ext cx="1471450" cy="935975"/>
            </a:xfrm>
            <a:custGeom>
              <a:avLst/>
              <a:gdLst/>
              <a:ahLst/>
              <a:cxnLst/>
              <a:rect l="l" t="t" r="r" b="b"/>
              <a:pathLst>
                <a:path w="58858" h="37439" extrusionOk="0">
                  <a:moveTo>
                    <a:pt x="58857" y="0"/>
                  </a:moveTo>
                  <a:lnTo>
                    <a:pt x="16962" y="24190"/>
                  </a:lnTo>
                  <a:cubicBezTo>
                    <a:pt x="16882" y="24237"/>
                    <a:pt x="16817" y="24258"/>
                    <a:pt x="16762" y="24258"/>
                  </a:cubicBezTo>
                  <a:cubicBezTo>
                    <a:pt x="16617" y="24258"/>
                    <a:pt x="16539" y="24111"/>
                    <a:pt x="16418" y="23900"/>
                  </a:cubicBezTo>
                  <a:lnTo>
                    <a:pt x="15963" y="23075"/>
                  </a:lnTo>
                  <a:cubicBezTo>
                    <a:pt x="15833" y="22860"/>
                    <a:pt x="15702" y="22777"/>
                    <a:pt x="15557" y="22777"/>
                  </a:cubicBezTo>
                  <a:cubicBezTo>
                    <a:pt x="15451" y="22777"/>
                    <a:pt x="15339" y="22821"/>
                    <a:pt x="15214" y="22891"/>
                  </a:cubicBezTo>
                  <a:lnTo>
                    <a:pt x="2530" y="30217"/>
                  </a:lnTo>
                  <a:cubicBezTo>
                    <a:pt x="2234" y="30387"/>
                    <a:pt x="2112" y="30690"/>
                    <a:pt x="1996" y="31139"/>
                  </a:cubicBezTo>
                  <a:lnTo>
                    <a:pt x="1626" y="32424"/>
                  </a:lnTo>
                  <a:cubicBezTo>
                    <a:pt x="1486" y="32921"/>
                    <a:pt x="1387" y="33179"/>
                    <a:pt x="1095" y="33345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7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5"/>
            <p:cNvSpPr/>
            <p:nvPr/>
          </p:nvSpPr>
          <p:spPr>
            <a:xfrm>
              <a:off x="2958375" y="2103250"/>
              <a:ext cx="33525" cy="43225"/>
            </a:xfrm>
            <a:custGeom>
              <a:avLst/>
              <a:gdLst/>
              <a:ahLst/>
              <a:cxnLst/>
              <a:rect l="l" t="t" r="r" b="b"/>
              <a:pathLst>
                <a:path w="1341" h="1729" extrusionOk="0">
                  <a:moveTo>
                    <a:pt x="970" y="1"/>
                  </a:moveTo>
                  <a:cubicBezTo>
                    <a:pt x="880" y="1"/>
                    <a:pt x="778" y="30"/>
                    <a:pt x="670" y="92"/>
                  </a:cubicBezTo>
                  <a:cubicBezTo>
                    <a:pt x="300" y="306"/>
                    <a:pt x="0" y="824"/>
                    <a:pt x="0" y="1252"/>
                  </a:cubicBezTo>
                  <a:cubicBezTo>
                    <a:pt x="0" y="1554"/>
                    <a:pt x="152" y="1729"/>
                    <a:pt x="373" y="1729"/>
                  </a:cubicBezTo>
                  <a:cubicBezTo>
                    <a:pt x="463" y="1729"/>
                    <a:pt x="564" y="1700"/>
                    <a:pt x="670" y="1640"/>
                  </a:cubicBezTo>
                  <a:cubicBezTo>
                    <a:pt x="1041" y="1425"/>
                    <a:pt x="1340" y="905"/>
                    <a:pt x="1340" y="480"/>
                  </a:cubicBezTo>
                  <a:cubicBezTo>
                    <a:pt x="1340" y="176"/>
                    <a:pt x="1190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5"/>
            <p:cNvSpPr/>
            <p:nvPr/>
          </p:nvSpPr>
          <p:spPr>
            <a:xfrm>
              <a:off x="2898200" y="2138000"/>
              <a:ext cx="33425" cy="43225"/>
            </a:xfrm>
            <a:custGeom>
              <a:avLst/>
              <a:gdLst/>
              <a:ahLst/>
              <a:cxnLst/>
              <a:rect l="l" t="t" r="r" b="b"/>
              <a:pathLst>
                <a:path w="1337" h="1729" extrusionOk="0">
                  <a:moveTo>
                    <a:pt x="968" y="1"/>
                  </a:moveTo>
                  <a:cubicBezTo>
                    <a:pt x="878" y="1"/>
                    <a:pt x="777" y="30"/>
                    <a:pt x="670" y="93"/>
                  </a:cubicBezTo>
                  <a:cubicBezTo>
                    <a:pt x="300" y="303"/>
                    <a:pt x="0" y="824"/>
                    <a:pt x="0" y="1252"/>
                  </a:cubicBezTo>
                  <a:cubicBezTo>
                    <a:pt x="0" y="1554"/>
                    <a:pt x="151" y="1728"/>
                    <a:pt x="370" y="1728"/>
                  </a:cubicBezTo>
                  <a:cubicBezTo>
                    <a:pt x="461" y="1728"/>
                    <a:pt x="562" y="1699"/>
                    <a:pt x="670" y="1637"/>
                  </a:cubicBezTo>
                  <a:cubicBezTo>
                    <a:pt x="1037" y="1422"/>
                    <a:pt x="1337" y="906"/>
                    <a:pt x="1337" y="477"/>
                  </a:cubicBezTo>
                  <a:cubicBezTo>
                    <a:pt x="1337" y="176"/>
                    <a:pt x="1186" y="1"/>
                    <a:pt x="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2837950" y="2172700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0"/>
                  </a:moveTo>
                  <a:cubicBezTo>
                    <a:pt x="879" y="0"/>
                    <a:pt x="778" y="30"/>
                    <a:pt x="670" y="92"/>
                  </a:cubicBezTo>
                  <a:cubicBezTo>
                    <a:pt x="300" y="306"/>
                    <a:pt x="0" y="826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2" y="1700"/>
                    <a:pt x="670" y="1639"/>
                  </a:cubicBezTo>
                  <a:cubicBezTo>
                    <a:pt x="1040" y="1424"/>
                    <a:pt x="1340" y="905"/>
                    <a:pt x="1340" y="480"/>
                  </a:cubicBezTo>
                  <a:cubicBezTo>
                    <a:pt x="1340" y="176"/>
                    <a:pt x="1189" y="0"/>
                    <a:pt x="9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5"/>
            <p:cNvSpPr/>
            <p:nvPr/>
          </p:nvSpPr>
          <p:spPr>
            <a:xfrm>
              <a:off x="1600000" y="2980475"/>
              <a:ext cx="28750" cy="36000"/>
            </a:xfrm>
            <a:custGeom>
              <a:avLst/>
              <a:gdLst/>
              <a:ahLst/>
              <a:cxnLst/>
              <a:rect l="l" t="t" r="r" b="b"/>
              <a:pathLst>
                <a:path w="1150" h="1440" extrusionOk="0">
                  <a:moveTo>
                    <a:pt x="544" y="1"/>
                  </a:moveTo>
                  <a:cubicBezTo>
                    <a:pt x="520" y="1"/>
                    <a:pt x="496" y="21"/>
                    <a:pt x="476" y="59"/>
                  </a:cubicBezTo>
                  <a:lnTo>
                    <a:pt x="24" y="929"/>
                  </a:lnTo>
                  <a:lnTo>
                    <a:pt x="21" y="932"/>
                  </a:lnTo>
                  <a:cubicBezTo>
                    <a:pt x="18" y="943"/>
                    <a:pt x="13" y="953"/>
                    <a:pt x="10" y="967"/>
                  </a:cubicBezTo>
                  <a:cubicBezTo>
                    <a:pt x="7" y="970"/>
                    <a:pt x="7" y="973"/>
                    <a:pt x="7" y="976"/>
                  </a:cubicBezTo>
                  <a:cubicBezTo>
                    <a:pt x="4" y="990"/>
                    <a:pt x="0" y="1007"/>
                    <a:pt x="0" y="1021"/>
                  </a:cubicBezTo>
                  <a:cubicBezTo>
                    <a:pt x="0" y="1034"/>
                    <a:pt x="4" y="1048"/>
                    <a:pt x="7" y="1058"/>
                  </a:cubicBezTo>
                  <a:cubicBezTo>
                    <a:pt x="7" y="1061"/>
                    <a:pt x="7" y="1061"/>
                    <a:pt x="10" y="1065"/>
                  </a:cubicBezTo>
                  <a:cubicBezTo>
                    <a:pt x="13" y="1072"/>
                    <a:pt x="18" y="1078"/>
                    <a:pt x="21" y="1082"/>
                  </a:cubicBezTo>
                  <a:lnTo>
                    <a:pt x="24" y="1086"/>
                  </a:lnTo>
                  <a:lnTo>
                    <a:pt x="476" y="1433"/>
                  </a:lnTo>
                  <a:cubicBezTo>
                    <a:pt x="483" y="1439"/>
                    <a:pt x="490" y="1439"/>
                    <a:pt x="496" y="1439"/>
                  </a:cubicBezTo>
                  <a:cubicBezTo>
                    <a:pt x="503" y="1439"/>
                    <a:pt x="514" y="1439"/>
                    <a:pt x="520" y="1433"/>
                  </a:cubicBezTo>
                  <a:cubicBezTo>
                    <a:pt x="537" y="1422"/>
                    <a:pt x="558" y="1398"/>
                    <a:pt x="572" y="1367"/>
                  </a:cubicBezTo>
                  <a:cubicBezTo>
                    <a:pt x="595" y="1313"/>
                    <a:pt x="592" y="1249"/>
                    <a:pt x="564" y="1225"/>
                  </a:cubicBezTo>
                  <a:lnTo>
                    <a:pt x="245" y="984"/>
                  </a:lnTo>
                  <a:lnTo>
                    <a:pt x="1082" y="501"/>
                  </a:lnTo>
                  <a:cubicBezTo>
                    <a:pt x="1119" y="477"/>
                    <a:pt x="1149" y="416"/>
                    <a:pt x="1149" y="358"/>
                  </a:cubicBezTo>
                  <a:cubicBezTo>
                    <a:pt x="1149" y="314"/>
                    <a:pt x="1129" y="286"/>
                    <a:pt x="1105" y="286"/>
                  </a:cubicBezTo>
                  <a:cubicBezTo>
                    <a:pt x="1099" y="286"/>
                    <a:pt x="1088" y="290"/>
                    <a:pt x="1082" y="293"/>
                  </a:cubicBezTo>
                  <a:lnTo>
                    <a:pt x="245" y="776"/>
                  </a:lnTo>
                  <a:lnTo>
                    <a:pt x="564" y="164"/>
                  </a:lnTo>
                  <a:cubicBezTo>
                    <a:pt x="592" y="110"/>
                    <a:pt x="595" y="41"/>
                    <a:pt x="572" y="14"/>
                  </a:cubicBezTo>
                  <a:cubicBezTo>
                    <a:pt x="564" y="5"/>
                    <a:pt x="554" y="1"/>
                    <a:pt x="544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5"/>
            <p:cNvSpPr/>
            <p:nvPr/>
          </p:nvSpPr>
          <p:spPr>
            <a:xfrm>
              <a:off x="1642750" y="295422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653" y="0"/>
                  </a:moveTo>
                  <a:cubicBezTo>
                    <a:pt x="626" y="0"/>
                    <a:pt x="599" y="27"/>
                    <a:pt x="578" y="71"/>
                  </a:cubicBezTo>
                  <a:cubicBezTo>
                    <a:pt x="555" y="129"/>
                    <a:pt x="558" y="194"/>
                    <a:pt x="585" y="214"/>
                  </a:cubicBezTo>
                  <a:lnTo>
                    <a:pt x="901" y="459"/>
                  </a:lnTo>
                  <a:lnTo>
                    <a:pt x="68" y="942"/>
                  </a:lnTo>
                  <a:cubicBezTo>
                    <a:pt x="31" y="962"/>
                    <a:pt x="1" y="1027"/>
                    <a:pt x="1" y="1082"/>
                  </a:cubicBezTo>
                  <a:cubicBezTo>
                    <a:pt x="1" y="1126"/>
                    <a:pt x="17" y="1153"/>
                    <a:pt x="45" y="1153"/>
                  </a:cubicBezTo>
                  <a:cubicBezTo>
                    <a:pt x="51" y="1153"/>
                    <a:pt x="58" y="1153"/>
                    <a:pt x="68" y="1146"/>
                  </a:cubicBezTo>
                  <a:lnTo>
                    <a:pt x="901" y="667"/>
                  </a:lnTo>
                  <a:lnTo>
                    <a:pt x="901" y="667"/>
                  </a:lnTo>
                  <a:lnTo>
                    <a:pt x="585" y="1279"/>
                  </a:lnTo>
                  <a:cubicBezTo>
                    <a:pt x="558" y="1330"/>
                    <a:pt x="555" y="1397"/>
                    <a:pt x="578" y="1428"/>
                  </a:cubicBezTo>
                  <a:cubicBezTo>
                    <a:pt x="585" y="1435"/>
                    <a:pt x="595" y="1442"/>
                    <a:pt x="605" y="1442"/>
                  </a:cubicBezTo>
                  <a:cubicBezTo>
                    <a:pt x="613" y="1442"/>
                    <a:pt x="619" y="1438"/>
                    <a:pt x="629" y="1432"/>
                  </a:cubicBezTo>
                  <a:cubicBezTo>
                    <a:pt x="643" y="1425"/>
                    <a:pt x="660" y="1408"/>
                    <a:pt x="674" y="1381"/>
                  </a:cubicBezTo>
                  <a:lnTo>
                    <a:pt x="1126" y="510"/>
                  </a:lnTo>
                  <a:lnTo>
                    <a:pt x="1126" y="507"/>
                  </a:lnTo>
                  <a:cubicBezTo>
                    <a:pt x="1132" y="497"/>
                    <a:pt x="1136" y="487"/>
                    <a:pt x="1139" y="476"/>
                  </a:cubicBezTo>
                  <a:cubicBezTo>
                    <a:pt x="1139" y="473"/>
                    <a:pt x="1143" y="470"/>
                    <a:pt x="1143" y="466"/>
                  </a:cubicBezTo>
                  <a:cubicBezTo>
                    <a:pt x="1146" y="449"/>
                    <a:pt x="1149" y="435"/>
                    <a:pt x="1149" y="418"/>
                  </a:cubicBezTo>
                  <a:cubicBezTo>
                    <a:pt x="1149" y="405"/>
                    <a:pt x="1146" y="391"/>
                    <a:pt x="1143" y="381"/>
                  </a:cubicBezTo>
                  <a:cubicBezTo>
                    <a:pt x="1143" y="377"/>
                    <a:pt x="1139" y="377"/>
                    <a:pt x="1139" y="374"/>
                  </a:cubicBezTo>
                  <a:cubicBezTo>
                    <a:pt x="1136" y="368"/>
                    <a:pt x="1132" y="361"/>
                    <a:pt x="1126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6" y="4"/>
                    <a:pt x="660" y="0"/>
                    <a:pt x="653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5"/>
            <p:cNvSpPr/>
            <p:nvPr/>
          </p:nvSpPr>
          <p:spPr>
            <a:xfrm>
              <a:off x="1688300" y="2916725"/>
              <a:ext cx="25950" cy="51725"/>
            </a:xfrm>
            <a:custGeom>
              <a:avLst/>
              <a:gdLst/>
              <a:ahLst/>
              <a:cxnLst/>
              <a:rect l="l" t="t" r="r" b="b"/>
              <a:pathLst>
                <a:path w="1038" h="2069" extrusionOk="0">
                  <a:moveTo>
                    <a:pt x="959" y="1"/>
                  </a:moveTo>
                  <a:cubicBezTo>
                    <a:pt x="942" y="1"/>
                    <a:pt x="925" y="18"/>
                    <a:pt x="912" y="49"/>
                  </a:cubicBezTo>
                  <a:lnTo>
                    <a:pt x="799" y="327"/>
                  </a:lnTo>
                  <a:cubicBezTo>
                    <a:pt x="790" y="327"/>
                    <a:pt x="779" y="324"/>
                    <a:pt x="769" y="324"/>
                  </a:cubicBezTo>
                  <a:cubicBezTo>
                    <a:pt x="582" y="324"/>
                    <a:pt x="361" y="515"/>
                    <a:pt x="208" y="834"/>
                  </a:cubicBezTo>
                  <a:cubicBezTo>
                    <a:pt x="1" y="1273"/>
                    <a:pt x="1" y="1789"/>
                    <a:pt x="208" y="1990"/>
                  </a:cubicBezTo>
                  <a:cubicBezTo>
                    <a:pt x="263" y="2041"/>
                    <a:pt x="327" y="2068"/>
                    <a:pt x="395" y="2068"/>
                  </a:cubicBezTo>
                  <a:cubicBezTo>
                    <a:pt x="456" y="2068"/>
                    <a:pt x="520" y="2048"/>
                    <a:pt x="582" y="2010"/>
                  </a:cubicBezTo>
                  <a:cubicBezTo>
                    <a:pt x="718" y="1932"/>
                    <a:pt x="854" y="1775"/>
                    <a:pt x="959" y="1555"/>
                  </a:cubicBezTo>
                  <a:cubicBezTo>
                    <a:pt x="983" y="1500"/>
                    <a:pt x="983" y="1436"/>
                    <a:pt x="959" y="1408"/>
                  </a:cubicBezTo>
                  <a:cubicBezTo>
                    <a:pt x="953" y="1402"/>
                    <a:pt x="942" y="1398"/>
                    <a:pt x="936" y="1398"/>
                  </a:cubicBezTo>
                  <a:cubicBezTo>
                    <a:pt x="912" y="1398"/>
                    <a:pt x="881" y="1422"/>
                    <a:pt x="864" y="1463"/>
                  </a:cubicBezTo>
                  <a:cubicBezTo>
                    <a:pt x="749" y="1704"/>
                    <a:pt x="586" y="1847"/>
                    <a:pt x="443" y="1847"/>
                  </a:cubicBezTo>
                  <a:cubicBezTo>
                    <a:pt x="391" y="1847"/>
                    <a:pt x="344" y="1827"/>
                    <a:pt x="303" y="1786"/>
                  </a:cubicBezTo>
                  <a:cubicBezTo>
                    <a:pt x="150" y="1640"/>
                    <a:pt x="150" y="1252"/>
                    <a:pt x="303" y="926"/>
                  </a:cubicBezTo>
                  <a:cubicBezTo>
                    <a:pt x="412" y="691"/>
                    <a:pt x="572" y="556"/>
                    <a:pt x="708" y="548"/>
                  </a:cubicBezTo>
                  <a:lnTo>
                    <a:pt x="708" y="548"/>
                  </a:lnTo>
                  <a:lnTo>
                    <a:pt x="622" y="755"/>
                  </a:lnTo>
                  <a:cubicBezTo>
                    <a:pt x="606" y="804"/>
                    <a:pt x="616" y="844"/>
                    <a:pt x="640" y="844"/>
                  </a:cubicBezTo>
                  <a:cubicBezTo>
                    <a:pt x="643" y="844"/>
                    <a:pt x="650" y="844"/>
                    <a:pt x="657" y="841"/>
                  </a:cubicBezTo>
                  <a:lnTo>
                    <a:pt x="997" y="617"/>
                  </a:lnTo>
                  <a:cubicBezTo>
                    <a:pt x="1021" y="603"/>
                    <a:pt x="1038" y="559"/>
                    <a:pt x="1034" y="525"/>
                  </a:cubicBezTo>
                  <a:lnTo>
                    <a:pt x="983" y="35"/>
                  </a:lnTo>
                  <a:cubicBezTo>
                    <a:pt x="983" y="15"/>
                    <a:pt x="973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5"/>
            <p:cNvSpPr/>
            <p:nvPr/>
          </p:nvSpPr>
          <p:spPr>
            <a:xfrm>
              <a:off x="1922225" y="2722350"/>
              <a:ext cx="23475" cy="46700"/>
            </a:xfrm>
            <a:custGeom>
              <a:avLst/>
              <a:gdLst/>
              <a:ahLst/>
              <a:cxnLst/>
              <a:rect l="l" t="t" r="r" b="b"/>
              <a:pathLst>
                <a:path w="939" h="1868" extrusionOk="0">
                  <a:moveTo>
                    <a:pt x="870" y="0"/>
                  </a:moveTo>
                  <a:cubicBezTo>
                    <a:pt x="840" y="0"/>
                    <a:pt x="799" y="35"/>
                    <a:pt x="775" y="89"/>
                  </a:cubicBezTo>
                  <a:lnTo>
                    <a:pt x="469" y="735"/>
                  </a:lnTo>
                  <a:lnTo>
                    <a:pt x="167" y="443"/>
                  </a:lnTo>
                  <a:cubicBezTo>
                    <a:pt x="156" y="432"/>
                    <a:pt x="143" y="429"/>
                    <a:pt x="132" y="429"/>
                  </a:cubicBezTo>
                  <a:cubicBezTo>
                    <a:pt x="98" y="429"/>
                    <a:pt x="61" y="460"/>
                    <a:pt x="34" y="518"/>
                  </a:cubicBezTo>
                  <a:cubicBezTo>
                    <a:pt x="0" y="592"/>
                    <a:pt x="0" y="684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4"/>
                    <a:pt x="54" y="1867"/>
                    <a:pt x="68" y="1867"/>
                  </a:cubicBezTo>
                  <a:cubicBezTo>
                    <a:pt x="78" y="1867"/>
                    <a:pt x="88" y="1864"/>
                    <a:pt x="98" y="1860"/>
                  </a:cubicBezTo>
                  <a:cubicBezTo>
                    <a:pt x="123" y="1847"/>
                    <a:pt x="146" y="1819"/>
                    <a:pt x="167" y="1778"/>
                  </a:cubicBezTo>
                  <a:lnTo>
                    <a:pt x="469" y="1136"/>
                  </a:lnTo>
                  <a:lnTo>
                    <a:pt x="775" y="1428"/>
                  </a:lnTo>
                  <a:cubicBezTo>
                    <a:pt x="782" y="1439"/>
                    <a:pt x="796" y="1442"/>
                    <a:pt x="806" y="1442"/>
                  </a:cubicBezTo>
                  <a:cubicBezTo>
                    <a:pt x="816" y="1442"/>
                    <a:pt x="826" y="1439"/>
                    <a:pt x="840" y="1432"/>
                  </a:cubicBezTo>
                  <a:cubicBezTo>
                    <a:pt x="863" y="1419"/>
                    <a:pt x="887" y="1391"/>
                    <a:pt x="904" y="1354"/>
                  </a:cubicBezTo>
                  <a:cubicBezTo>
                    <a:pt x="939" y="1276"/>
                    <a:pt x="939" y="1187"/>
                    <a:pt x="904" y="1153"/>
                  </a:cubicBezTo>
                  <a:lnTo>
                    <a:pt x="598" y="861"/>
                  </a:lnTo>
                  <a:lnTo>
                    <a:pt x="904" y="215"/>
                  </a:lnTo>
                  <a:cubicBezTo>
                    <a:pt x="939" y="140"/>
                    <a:pt x="939" y="49"/>
                    <a:pt x="904" y="14"/>
                  </a:cubicBezTo>
                  <a:cubicBezTo>
                    <a:pt x="894" y="8"/>
                    <a:pt x="884" y="0"/>
                    <a:pt x="870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5"/>
            <p:cNvSpPr/>
            <p:nvPr/>
          </p:nvSpPr>
          <p:spPr>
            <a:xfrm>
              <a:off x="1740575" y="2195850"/>
              <a:ext cx="1222075" cy="751100"/>
            </a:xfrm>
            <a:custGeom>
              <a:avLst/>
              <a:gdLst/>
              <a:ahLst/>
              <a:cxnLst/>
              <a:rect l="l" t="t" r="r" b="b"/>
              <a:pathLst>
                <a:path w="48883" h="30044" extrusionOk="0">
                  <a:moveTo>
                    <a:pt x="48590" y="0"/>
                  </a:moveTo>
                  <a:cubicBezTo>
                    <a:pt x="48518" y="0"/>
                    <a:pt x="48438" y="24"/>
                    <a:pt x="48353" y="73"/>
                  </a:cubicBezTo>
                  <a:lnTo>
                    <a:pt x="535" y="27666"/>
                  </a:lnTo>
                  <a:cubicBezTo>
                    <a:pt x="238" y="27836"/>
                    <a:pt x="0" y="28248"/>
                    <a:pt x="0" y="28588"/>
                  </a:cubicBezTo>
                  <a:lnTo>
                    <a:pt x="0" y="29662"/>
                  </a:lnTo>
                  <a:cubicBezTo>
                    <a:pt x="0" y="29904"/>
                    <a:pt x="120" y="30044"/>
                    <a:pt x="296" y="30044"/>
                  </a:cubicBezTo>
                  <a:cubicBezTo>
                    <a:pt x="368" y="30044"/>
                    <a:pt x="449" y="30021"/>
                    <a:pt x="535" y="29972"/>
                  </a:cubicBezTo>
                  <a:lnTo>
                    <a:pt x="48353" y="2375"/>
                  </a:lnTo>
                  <a:cubicBezTo>
                    <a:pt x="48645" y="2205"/>
                    <a:pt x="48883" y="1794"/>
                    <a:pt x="48883" y="1454"/>
                  </a:cubicBezTo>
                  <a:lnTo>
                    <a:pt x="48883" y="379"/>
                  </a:lnTo>
                  <a:cubicBezTo>
                    <a:pt x="48883" y="139"/>
                    <a:pt x="48763" y="0"/>
                    <a:pt x="4859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5"/>
            <p:cNvSpPr/>
            <p:nvPr/>
          </p:nvSpPr>
          <p:spPr>
            <a:xfrm>
              <a:off x="2925050" y="2211200"/>
              <a:ext cx="30625" cy="43950"/>
            </a:xfrm>
            <a:custGeom>
              <a:avLst/>
              <a:gdLst/>
              <a:ahLst/>
              <a:cxnLst/>
              <a:rect l="l" t="t" r="r" b="b"/>
              <a:pathLst>
                <a:path w="1225" h="1758" extrusionOk="0">
                  <a:moveTo>
                    <a:pt x="633" y="10"/>
                  </a:moveTo>
                  <a:cubicBezTo>
                    <a:pt x="644" y="10"/>
                    <a:pt x="654" y="17"/>
                    <a:pt x="657" y="27"/>
                  </a:cubicBezTo>
                  <a:lnTo>
                    <a:pt x="800" y="327"/>
                  </a:lnTo>
                  <a:cubicBezTo>
                    <a:pt x="805" y="342"/>
                    <a:pt x="818" y="350"/>
                    <a:pt x="834" y="350"/>
                  </a:cubicBezTo>
                  <a:cubicBezTo>
                    <a:pt x="840" y="350"/>
                    <a:pt x="845" y="349"/>
                    <a:pt x="851" y="347"/>
                  </a:cubicBezTo>
                  <a:lnTo>
                    <a:pt x="1164" y="228"/>
                  </a:lnTo>
                  <a:cubicBezTo>
                    <a:pt x="1169" y="225"/>
                    <a:pt x="1174" y="224"/>
                    <a:pt x="1178" y="224"/>
                  </a:cubicBezTo>
                  <a:cubicBezTo>
                    <a:pt x="1185" y="224"/>
                    <a:pt x="1190" y="227"/>
                    <a:pt x="1195" y="231"/>
                  </a:cubicBezTo>
                  <a:cubicBezTo>
                    <a:pt x="1211" y="248"/>
                    <a:pt x="1215" y="292"/>
                    <a:pt x="1191" y="336"/>
                  </a:cubicBezTo>
                  <a:lnTo>
                    <a:pt x="963" y="762"/>
                  </a:lnTo>
                  <a:cubicBezTo>
                    <a:pt x="950" y="789"/>
                    <a:pt x="943" y="820"/>
                    <a:pt x="946" y="846"/>
                  </a:cubicBezTo>
                  <a:lnTo>
                    <a:pt x="1001" y="1231"/>
                  </a:lnTo>
                  <a:cubicBezTo>
                    <a:pt x="1004" y="1268"/>
                    <a:pt x="983" y="1316"/>
                    <a:pt x="960" y="1340"/>
                  </a:cubicBezTo>
                  <a:cubicBezTo>
                    <a:pt x="946" y="1353"/>
                    <a:pt x="930" y="1361"/>
                    <a:pt x="916" y="1361"/>
                  </a:cubicBezTo>
                  <a:lnTo>
                    <a:pt x="637" y="1326"/>
                  </a:lnTo>
                  <a:cubicBezTo>
                    <a:pt x="635" y="1326"/>
                    <a:pt x="633" y="1326"/>
                    <a:pt x="631" y="1326"/>
                  </a:cubicBezTo>
                  <a:cubicBezTo>
                    <a:pt x="615" y="1326"/>
                    <a:pt x="594" y="1339"/>
                    <a:pt x="575" y="1361"/>
                  </a:cubicBezTo>
                  <a:lnTo>
                    <a:pt x="297" y="1717"/>
                  </a:lnTo>
                  <a:cubicBezTo>
                    <a:pt x="284" y="1736"/>
                    <a:pt x="266" y="1746"/>
                    <a:pt x="251" y="1746"/>
                  </a:cubicBezTo>
                  <a:cubicBezTo>
                    <a:pt x="247" y="1746"/>
                    <a:pt x="243" y="1746"/>
                    <a:pt x="239" y="1744"/>
                  </a:cubicBezTo>
                  <a:cubicBezTo>
                    <a:pt x="222" y="1737"/>
                    <a:pt x="216" y="1717"/>
                    <a:pt x="219" y="1687"/>
                  </a:cubicBezTo>
                  <a:lnTo>
                    <a:pt x="273" y="1241"/>
                  </a:lnTo>
                  <a:cubicBezTo>
                    <a:pt x="277" y="1210"/>
                    <a:pt x="269" y="1187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2" y="989"/>
                    <a:pt x="12" y="969"/>
                  </a:cubicBezTo>
                  <a:cubicBezTo>
                    <a:pt x="12" y="932"/>
                    <a:pt x="32" y="884"/>
                    <a:pt x="59" y="864"/>
                  </a:cubicBezTo>
                  <a:lnTo>
                    <a:pt x="371" y="622"/>
                  </a:lnTo>
                  <a:cubicBezTo>
                    <a:pt x="392" y="606"/>
                    <a:pt x="412" y="578"/>
                    <a:pt x="420" y="548"/>
                  </a:cubicBezTo>
                  <a:lnTo>
                    <a:pt x="558" y="92"/>
                  </a:lnTo>
                  <a:cubicBezTo>
                    <a:pt x="575" y="41"/>
                    <a:pt x="606" y="14"/>
                    <a:pt x="630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6" y="41"/>
                    <a:pt x="548" y="88"/>
                  </a:cubicBezTo>
                  <a:lnTo>
                    <a:pt x="409" y="548"/>
                  </a:lnTo>
                  <a:cubicBezTo>
                    <a:pt x="402" y="575"/>
                    <a:pt x="385" y="598"/>
                    <a:pt x="365" y="612"/>
                  </a:cubicBezTo>
                  <a:lnTo>
                    <a:pt x="56" y="854"/>
                  </a:lnTo>
                  <a:cubicBezTo>
                    <a:pt x="18" y="881"/>
                    <a:pt x="1" y="935"/>
                    <a:pt x="1" y="969"/>
                  </a:cubicBezTo>
                  <a:cubicBezTo>
                    <a:pt x="1" y="993"/>
                    <a:pt x="8" y="1010"/>
                    <a:pt x="21" y="1020"/>
                  </a:cubicBezTo>
                  <a:lnTo>
                    <a:pt x="246" y="1183"/>
                  </a:lnTo>
                  <a:cubicBezTo>
                    <a:pt x="260" y="1193"/>
                    <a:pt x="266" y="1214"/>
                    <a:pt x="263" y="1238"/>
                  </a:cubicBezTo>
                  <a:lnTo>
                    <a:pt x="208" y="1687"/>
                  </a:lnTo>
                  <a:cubicBezTo>
                    <a:pt x="205" y="1720"/>
                    <a:pt x="216" y="1748"/>
                    <a:pt x="236" y="1755"/>
                  </a:cubicBezTo>
                  <a:cubicBezTo>
                    <a:pt x="239" y="1758"/>
                    <a:pt x="246" y="1758"/>
                    <a:pt x="249" y="1758"/>
                  </a:cubicBezTo>
                  <a:cubicBezTo>
                    <a:pt x="266" y="1758"/>
                    <a:pt x="287" y="1744"/>
                    <a:pt x="307" y="1724"/>
                  </a:cubicBezTo>
                  <a:lnTo>
                    <a:pt x="586" y="1367"/>
                  </a:lnTo>
                  <a:cubicBezTo>
                    <a:pt x="601" y="1349"/>
                    <a:pt x="616" y="1336"/>
                    <a:pt x="632" y="1336"/>
                  </a:cubicBezTo>
                  <a:cubicBezTo>
                    <a:pt x="633" y="1336"/>
                    <a:pt x="635" y="1336"/>
                    <a:pt x="637" y="1336"/>
                  </a:cubicBezTo>
                  <a:lnTo>
                    <a:pt x="916" y="1370"/>
                  </a:lnTo>
                  <a:cubicBezTo>
                    <a:pt x="933" y="1370"/>
                    <a:pt x="950" y="1364"/>
                    <a:pt x="966" y="1347"/>
                  </a:cubicBezTo>
                  <a:cubicBezTo>
                    <a:pt x="994" y="1320"/>
                    <a:pt x="1014" y="1272"/>
                    <a:pt x="1011" y="1228"/>
                  </a:cubicBezTo>
                  <a:lnTo>
                    <a:pt x="956" y="843"/>
                  </a:lnTo>
                  <a:cubicBezTo>
                    <a:pt x="953" y="823"/>
                    <a:pt x="960" y="793"/>
                    <a:pt x="974" y="765"/>
                  </a:cubicBezTo>
                  <a:lnTo>
                    <a:pt x="1198" y="344"/>
                  </a:lnTo>
                  <a:cubicBezTo>
                    <a:pt x="1222" y="300"/>
                    <a:pt x="1225" y="248"/>
                    <a:pt x="1205" y="225"/>
                  </a:cubicBezTo>
                  <a:cubicBezTo>
                    <a:pt x="1196" y="218"/>
                    <a:pt x="1187" y="214"/>
                    <a:pt x="1178" y="214"/>
                  </a:cubicBezTo>
                  <a:cubicBezTo>
                    <a:pt x="1172" y="214"/>
                    <a:pt x="1167" y="215"/>
                    <a:pt x="1160" y="218"/>
                  </a:cubicBezTo>
                  <a:lnTo>
                    <a:pt x="848" y="336"/>
                  </a:lnTo>
                  <a:cubicBezTo>
                    <a:pt x="843" y="338"/>
                    <a:pt x="839" y="339"/>
                    <a:pt x="835" y="339"/>
                  </a:cubicBezTo>
                  <a:cubicBezTo>
                    <a:pt x="823" y="339"/>
                    <a:pt x="812" y="332"/>
                    <a:pt x="807" y="320"/>
                  </a:cubicBezTo>
                  <a:lnTo>
                    <a:pt x="668" y="24"/>
                  </a:lnTo>
                  <a:cubicBezTo>
                    <a:pt x="660" y="7"/>
                    <a:pt x="647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5"/>
            <p:cNvSpPr/>
            <p:nvPr/>
          </p:nvSpPr>
          <p:spPr>
            <a:xfrm>
              <a:off x="2973075" y="2163500"/>
              <a:ext cx="47975" cy="30900"/>
            </a:xfrm>
            <a:custGeom>
              <a:avLst/>
              <a:gdLst/>
              <a:ahLst/>
              <a:cxnLst/>
              <a:rect l="l" t="t" r="r" b="b"/>
              <a:pathLst>
                <a:path w="1919" h="1236" extrusionOk="0">
                  <a:moveTo>
                    <a:pt x="1708" y="1"/>
                  </a:moveTo>
                  <a:cubicBezTo>
                    <a:pt x="1677" y="1"/>
                    <a:pt x="1643" y="11"/>
                    <a:pt x="1616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6" y="1201"/>
                    <a:pt x="147" y="1235"/>
                    <a:pt x="212" y="1235"/>
                  </a:cubicBezTo>
                  <a:cubicBezTo>
                    <a:pt x="242" y="1235"/>
                    <a:pt x="273" y="1229"/>
                    <a:pt x="303" y="1211"/>
                  </a:cubicBezTo>
                  <a:lnTo>
                    <a:pt x="1799" y="347"/>
                  </a:lnTo>
                  <a:cubicBezTo>
                    <a:pt x="1888" y="297"/>
                    <a:pt x="1918" y="181"/>
                    <a:pt x="1868" y="96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5"/>
            <p:cNvSpPr/>
            <p:nvPr/>
          </p:nvSpPr>
          <p:spPr>
            <a:xfrm>
              <a:off x="2973075" y="21851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3" y="8"/>
                    <a:pt x="1616" y="25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40"/>
                  </a:cubicBezTo>
                  <a:cubicBezTo>
                    <a:pt x="86" y="1201"/>
                    <a:pt x="147" y="1231"/>
                    <a:pt x="212" y="1231"/>
                  </a:cubicBezTo>
                  <a:cubicBezTo>
                    <a:pt x="242" y="1231"/>
                    <a:pt x="273" y="1225"/>
                    <a:pt x="303" y="1208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1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5"/>
            <p:cNvSpPr/>
            <p:nvPr/>
          </p:nvSpPr>
          <p:spPr>
            <a:xfrm>
              <a:off x="2973075" y="2206775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0"/>
                  </a:moveTo>
                  <a:cubicBezTo>
                    <a:pt x="1677" y="0"/>
                    <a:pt x="1643" y="8"/>
                    <a:pt x="1616" y="24"/>
                  </a:cubicBezTo>
                  <a:lnTo>
                    <a:pt x="120" y="888"/>
                  </a:lnTo>
                  <a:cubicBezTo>
                    <a:pt x="32" y="939"/>
                    <a:pt x="1" y="1051"/>
                    <a:pt x="52" y="1139"/>
                  </a:cubicBezTo>
                  <a:cubicBezTo>
                    <a:pt x="86" y="1201"/>
                    <a:pt x="147" y="1232"/>
                    <a:pt x="212" y="1232"/>
                  </a:cubicBezTo>
                  <a:cubicBezTo>
                    <a:pt x="242" y="1232"/>
                    <a:pt x="273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8" y="92"/>
                  </a:cubicBezTo>
                  <a:cubicBezTo>
                    <a:pt x="1833" y="35"/>
                    <a:pt x="1772" y="0"/>
                    <a:pt x="1708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5"/>
            <p:cNvSpPr/>
            <p:nvPr/>
          </p:nvSpPr>
          <p:spPr>
            <a:xfrm>
              <a:off x="1541000" y="29672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1615900" y="3131475"/>
              <a:ext cx="299275" cy="967475"/>
            </a:xfrm>
            <a:custGeom>
              <a:avLst/>
              <a:gdLst/>
              <a:ahLst/>
              <a:cxnLst/>
              <a:rect l="l" t="t" r="r" b="b"/>
              <a:pathLst>
                <a:path w="11971" h="38699" extrusionOk="0">
                  <a:moveTo>
                    <a:pt x="11678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0" y="6370"/>
                  </a:lnTo>
                  <a:cubicBezTo>
                    <a:pt x="238" y="6540"/>
                    <a:pt x="0" y="6951"/>
                    <a:pt x="0" y="7292"/>
                  </a:cubicBezTo>
                  <a:lnTo>
                    <a:pt x="0" y="38318"/>
                  </a:lnTo>
                  <a:cubicBezTo>
                    <a:pt x="0" y="38560"/>
                    <a:pt x="120" y="38699"/>
                    <a:pt x="295" y="38699"/>
                  </a:cubicBezTo>
                  <a:cubicBezTo>
                    <a:pt x="366" y="38699"/>
                    <a:pt x="446" y="38676"/>
                    <a:pt x="530" y="38628"/>
                  </a:cubicBezTo>
                  <a:lnTo>
                    <a:pt x="11440" y="32328"/>
                  </a:lnTo>
                  <a:cubicBezTo>
                    <a:pt x="11733" y="32158"/>
                    <a:pt x="11971" y="31747"/>
                    <a:pt x="11971" y="31406"/>
                  </a:cubicBezTo>
                  <a:lnTo>
                    <a:pt x="11971" y="380"/>
                  </a:lnTo>
                  <a:cubicBezTo>
                    <a:pt x="11971" y="139"/>
                    <a:pt x="11851" y="1"/>
                    <a:pt x="11678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1665775" y="3217750"/>
              <a:ext cx="199525" cy="132550"/>
            </a:xfrm>
            <a:custGeom>
              <a:avLst/>
              <a:gdLst/>
              <a:ahLst/>
              <a:cxnLst/>
              <a:rect l="l" t="t" r="r" b="b"/>
              <a:pathLst>
                <a:path w="7981" h="5302" extrusionOk="0">
                  <a:moveTo>
                    <a:pt x="7698" y="0"/>
                  </a:moveTo>
                  <a:cubicBezTo>
                    <a:pt x="7624" y="0"/>
                    <a:pt x="7539" y="25"/>
                    <a:pt x="7450" y="77"/>
                  </a:cubicBezTo>
                  <a:lnTo>
                    <a:pt x="531" y="4072"/>
                  </a:lnTo>
                  <a:cubicBezTo>
                    <a:pt x="238" y="4242"/>
                    <a:pt x="1" y="4636"/>
                    <a:pt x="1" y="4956"/>
                  </a:cubicBezTo>
                  <a:cubicBezTo>
                    <a:pt x="1" y="5175"/>
                    <a:pt x="115" y="5301"/>
                    <a:pt x="283" y="5301"/>
                  </a:cubicBezTo>
                  <a:cubicBezTo>
                    <a:pt x="357" y="5301"/>
                    <a:pt x="441" y="5276"/>
                    <a:pt x="531" y="5224"/>
                  </a:cubicBezTo>
                  <a:lnTo>
                    <a:pt x="7450" y="1230"/>
                  </a:lnTo>
                  <a:cubicBezTo>
                    <a:pt x="7742" y="1060"/>
                    <a:pt x="7980" y="665"/>
                    <a:pt x="7980" y="346"/>
                  </a:cubicBezTo>
                  <a:cubicBezTo>
                    <a:pt x="7980" y="126"/>
                    <a:pt x="7865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1665775" y="3373925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9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1715675" y="3275350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3" y="1"/>
                  </a:moveTo>
                  <a:cubicBezTo>
                    <a:pt x="5629" y="1"/>
                    <a:pt x="5544" y="25"/>
                    <a:pt x="5454" y="78"/>
                  </a:cubicBezTo>
                  <a:lnTo>
                    <a:pt x="531" y="2920"/>
                  </a:lnTo>
                  <a:cubicBezTo>
                    <a:pt x="238" y="3090"/>
                    <a:pt x="1" y="3484"/>
                    <a:pt x="1" y="3804"/>
                  </a:cubicBezTo>
                  <a:cubicBezTo>
                    <a:pt x="1" y="4024"/>
                    <a:pt x="115" y="4150"/>
                    <a:pt x="282" y="4150"/>
                  </a:cubicBezTo>
                  <a:cubicBezTo>
                    <a:pt x="356" y="4150"/>
                    <a:pt x="441" y="4125"/>
                    <a:pt x="531" y="4073"/>
                  </a:cubicBezTo>
                  <a:lnTo>
                    <a:pt x="5454" y="1231"/>
                  </a:lnTo>
                  <a:cubicBezTo>
                    <a:pt x="5746" y="1061"/>
                    <a:pt x="5984" y="666"/>
                    <a:pt x="5984" y="347"/>
                  </a:cubicBezTo>
                  <a:cubicBezTo>
                    <a:pt x="5984" y="126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1665775" y="343155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1"/>
                  </a:moveTo>
                  <a:cubicBezTo>
                    <a:pt x="778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4" y="354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6"/>
                    <a:pt x="72" y="1449"/>
                    <a:pt x="177" y="1449"/>
                  </a:cubicBezTo>
                  <a:cubicBezTo>
                    <a:pt x="220" y="1449"/>
                    <a:pt x="268" y="1435"/>
                    <a:pt x="320" y="1405"/>
                  </a:cubicBezTo>
                  <a:lnTo>
                    <a:pt x="681" y="1198"/>
                  </a:lnTo>
                  <a:cubicBezTo>
                    <a:pt x="854" y="1096"/>
                    <a:pt x="997" y="847"/>
                    <a:pt x="997" y="643"/>
                  </a:cubicBezTo>
                  <a:lnTo>
                    <a:pt x="997" y="228"/>
                  </a:lnTo>
                  <a:cubicBezTo>
                    <a:pt x="997" y="84"/>
                    <a:pt x="926" y="1"/>
                    <a:pt x="8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1715675" y="3333000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2" y="0"/>
                  </a:moveTo>
                  <a:cubicBezTo>
                    <a:pt x="5628" y="0"/>
                    <a:pt x="5543" y="25"/>
                    <a:pt x="5454" y="77"/>
                  </a:cubicBezTo>
                  <a:lnTo>
                    <a:pt x="531" y="2920"/>
                  </a:lnTo>
                  <a:cubicBezTo>
                    <a:pt x="238" y="3089"/>
                    <a:pt x="1" y="3483"/>
                    <a:pt x="1" y="3803"/>
                  </a:cubicBezTo>
                  <a:cubicBezTo>
                    <a:pt x="1" y="4023"/>
                    <a:pt x="115" y="4149"/>
                    <a:pt x="282" y="4149"/>
                  </a:cubicBezTo>
                  <a:cubicBezTo>
                    <a:pt x="356" y="4149"/>
                    <a:pt x="441" y="4124"/>
                    <a:pt x="531" y="4072"/>
                  </a:cubicBezTo>
                  <a:lnTo>
                    <a:pt x="5454" y="1230"/>
                  </a:lnTo>
                  <a:cubicBezTo>
                    <a:pt x="5746" y="1060"/>
                    <a:pt x="5984" y="665"/>
                    <a:pt x="5984" y="346"/>
                  </a:cubicBezTo>
                  <a:cubicBezTo>
                    <a:pt x="5984" y="126"/>
                    <a:pt x="5869" y="0"/>
                    <a:pt x="57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1665775" y="3489125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1715675" y="3390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1"/>
                  </a:moveTo>
                  <a:cubicBezTo>
                    <a:pt x="5627" y="1"/>
                    <a:pt x="5543" y="25"/>
                    <a:pt x="5454" y="76"/>
                  </a:cubicBezTo>
                  <a:lnTo>
                    <a:pt x="531" y="2918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3"/>
                    <a:pt x="114" y="4148"/>
                    <a:pt x="281" y="4148"/>
                  </a:cubicBezTo>
                  <a:cubicBezTo>
                    <a:pt x="355" y="4148"/>
                    <a:pt x="441" y="4123"/>
                    <a:pt x="531" y="4070"/>
                  </a:cubicBezTo>
                  <a:lnTo>
                    <a:pt x="5454" y="1229"/>
                  </a:lnTo>
                  <a:cubicBezTo>
                    <a:pt x="5746" y="1058"/>
                    <a:pt x="5984" y="664"/>
                    <a:pt x="5984" y="348"/>
                  </a:cubicBezTo>
                  <a:cubicBezTo>
                    <a:pt x="5984" y="126"/>
                    <a:pt x="5869" y="1"/>
                    <a:pt x="5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1665775" y="3546675"/>
              <a:ext cx="24950" cy="36175"/>
            </a:xfrm>
            <a:custGeom>
              <a:avLst/>
              <a:gdLst/>
              <a:ahLst/>
              <a:cxnLst/>
              <a:rect l="l" t="t" r="r" b="b"/>
              <a:pathLst>
                <a:path w="998" h="1447" extrusionOk="0">
                  <a:moveTo>
                    <a:pt x="819" y="0"/>
                  </a:moveTo>
                  <a:cubicBezTo>
                    <a:pt x="777" y="0"/>
                    <a:pt x="728" y="14"/>
                    <a:pt x="677" y="43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1" y="1196"/>
                  </a:lnTo>
                  <a:cubicBezTo>
                    <a:pt x="854" y="1094"/>
                    <a:pt x="997" y="846"/>
                    <a:pt x="997" y="645"/>
                  </a:cubicBezTo>
                  <a:lnTo>
                    <a:pt x="997" y="227"/>
                  </a:lnTo>
                  <a:cubicBezTo>
                    <a:pt x="997" y="84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1715675" y="344812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1" y="0"/>
                  </a:moveTo>
                  <a:cubicBezTo>
                    <a:pt x="5627" y="0"/>
                    <a:pt x="5543" y="24"/>
                    <a:pt x="5454" y="75"/>
                  </a:cubicBezTo>
                  <a:lnTo>
                    <a:pt x="531" y="2917"/>
                  </a:lnTo>
                  <a:cubicBezTo>
                    <a:pt x="238" y="3088"/>
                    <a:pt x="1" y="3482"/>
                    <a:pt x="1" y="3802"/>
                  </a:cubicBezTo>
                  <a:cubicBezTo>
                    <a:pt x="1" y="4022"/>
                    <a:pt x="114" y="4148"/>
                    <a:pt x="281" y="4148"/>
                  </a:cubicBezTo>
                  <a:cubicBezTo>
                    <a:pt x="356" y="4148"/>
                    <a:pt x="441" y="4123"/>
                    <a:pt x="531" y="4070"/>
                  </a:cubicBezTo>
                  <a:lnTo>
                    <a:pt x="5454" y="1228"/>
                  </a:lnTo>
                  <a:cubicBezTo>
                    <a:pt x="5746" y="1058"/>
                    <a:pt x="5984" y="664"/>
                    <a:pt x="5984" y="344"/>
                  </a:cubicBezTo>
                  <a:cubicBezTo>
                    <a:pt x="5984" y="125"/>
                    <a:pt x="5869" y="0"/>
                    <a:pt x="5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664675" y="3535100"/>
              <a:ext cx="199600" cy="132550"/>
            </a:xfrm>
            <a:custGeom>
              <a:avLst/>
              <a:gdLst/>
              <a:ahLst/>
              <a:cxnLst/>
              <a:rect l="l" t="t" r="r" b="b"/>
              <a:pathLst>
                <a:path w="7984" h="5302" extrusionOk="0">
                  <a:moveTo>
                    <a:pt x="7701" y="1"/>
                  </a:moveTo>
                  <a:cubicBezTo>
                    <a:pt x="7627" y="1"/>
                    <a:pt x="7543" y="26"/>
                    <a:pt x="7453" y="78"/>
                  </a:cubicBezTo>
                  <a:lnTo>
                    <a:pt x="534" y="4073"/>
                  </a:lnTo>
                  <a:cubicBezTo>
                    <a:pt x="241" y="4243"/>
                    <a:pt x="1" y="4637"/>
                    <a:pt x="1" y="4957"/>
                  </a:cubicBezTo>
                  <a:cubicBezTo>
                    <a:pt x="1" y="5176"/>
                    <a:pt x="115" y="5302"/>
                    <a:pt x="284" y="5302"/>
                  </a:cubicBezTo>
                  <a:cubicBezTo>
                    <a:pt x="358" y="5302"/>
                    <a:pt x="444" y="5277"/>
                    <a:pt x="534" y="5225"/>
                  </a:cubicBezTo>
                  <a:lnTo>
                    <a:pt x="7453" y="1230"/>
                  </a:lnTo>
                  <a:cubicBezTo>
                    <a:pt x="7745" y="1060"/>
                    <a:pt x="7983" y="666"/>
                    <a:pt x="7983" y="347"/>
                  </a:cubicBezTo>
                  <a:cubicBezTo>
                    <a:pt x="7983" y="127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1664675" y="3691300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0"/>
                  </a:moveTo>
                  <a:cubicBezTo>
                    <a:pt x="781" y="0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3"/>
                    <a:pt x="73" y="1448"/>
                    <a:pt x="178" y="1448"/>
                  </a:cubicBezTo>
                  <a:cubicBezTo>
                    <a:pt x="221" y="1448"/>
                    <a:pt x="269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1714550" y="3592725"/>
              <a:ext cx="149725" cy="103750"/>
            </a:xfrm>
            <a:custGeom>
              <a:avLst/>
              <a:gdLst/>
              <a:ahLst/>
              <a:cxnLst/>
              <a:rect l="l" t="t" r="r" b="b"/>
              <a:pathLst>
                <a:path w="5989" h="4150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5" y="2920"/>
                  </a:lnTo>
                  <a:cubicBezTo>
                    <a:pt x="239" y="3090"/>
                    <a:pt x="1" y="3485"/>
                    <a:pt x="1" y="3804"/>
                  </a:cubicBezTo>
                  <a:cubicBezTo>
                    <a:pt x="1" y="4023"/>
                    <a:pt x="115" y="4150"/>
                    <a:pt x="285" y="4150"/>
                  </a:cubicBezTo>
                  <a:cubicBezTo>
                    <a:pt x="359" y="4150"/>
                    <a:pt x="445" y="4125"/>
                    <a:pt x="535" y="4073"/>
                  </a:cubicBezTo>
                  <a:lnTo>
                    <a:pt x="5458" y="1230"/>
                  </a:lnTo>
                  <a:cubicBezTo>
                    <a:pt x="5750" y="1061"/>
                    <a:pt x="5988" y="666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1664675" y="37489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1"/>
                  </a:moveTo>
                  <a:cubicBezTo>
                    <a:pt x="781" y="1"/>
                    <a:pt x="732" y="15"/>
                    <a:pt x="680" y="44"/>
                  </a:cubicBezTo>
                  <a:lnTo>
                    <a:pt x="320" y="252"/>
                  </a:lnTo>
                  <a:cubicBezTo>
                    <a:pt x="144" y="354"/>
                    <a:pt x="1" y="603"/>
                    <a:pt x="1" y="807"/>
                  </a:cubicBezTo>
                  <a:lnTo>
                    <a:pt x="1" y="1221"/>
                  </a:lnTo>
                  <a:cubicBezTo>
                    <a:pt x="1" y="1365"/>
                    <a:pt x="72" y="1449"/>
                    <a:pt x="177" y="1449"/>
                  </a:cubicBezTo>
                  <a:cubicBezTo>
                    <a:pt x="220" y="1449"/>
                    <a:pt x="268" y="1434"/>
                    <a:pt x="320" y="1405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1714550" y="36503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8" y="25"/>
                    <a:pt x="5458" y="77"/>
                  </a:cubicBezTo>
                  <a:lnTo>
                    <a:pt x="535" y="2919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2"/>
                    <a:pt x="115" y="4149"/>
                    <a:pt x="285" y="4149"/>
                  </a:cubicBezTo>
                  <a:cubicBezTo>
                    <a:pt x="359" y="4149"/>
                    <a:pt x="445" y="4124"/>
                    <a:pt x="535" y="4072"/>
                  </a:cubicBezTo>
                  <a:lnTo>
                    <a:pt x="5458" y="1229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6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1664675" y="380647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7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1714550" y="3707950"/>
              <a:ext cx="149725" cy="103700"/>
            </a:xfrm>
            <a:custGeom>
              <a:avLst/>
              <a:gdLst/>
              <a:ahLst/>
              <a:cxnLst/>
              <a:rect l="l" t="t" r="r" b="b"/>
              <a:pathLst>
                <a:path w="5989" h="4148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6"/>
                  </a:cubicBezTo>
                  <a:lnTo>
                    <a:pt x="535" y="2918"/>
                  </a:lnTo>
                  <a:cubicBezTo>
                    <a:pt x="239" y="3088"/>
                    <a:pt x="1" y="3486"/>
                    <a:pt x="1" y="3802"/>
                  </a:cubicBezTo>
                  <a:cubicBezTo>
                    <a:pt x="1" y="4023"/>
                    <a:pt x="115" y="4148"/>
                    <a:pt x="283" y="4148"/>
                  </a:cubicBezTo>
                  <a:cubicBezTo>
                    <a:pt x="358" y="4148"/>
                    <a:pt x="444" y="4123"/>
                    <a:pt x="535" y="4070"/>
                  </a:cubicBezTo>
                  <a:lnTo>
                    <a:pt x="5458" y="1228"/>
                  </a:lnTo>
                  <a:cubicBezTo>
                    <a:pt x="5750" y="1058"/>
                    <a:pt x="5988" y="663"/>
                    <a:pt x="5988" y="348"/>
                  </a:cubicBezTo>
                  <a:cubicBezTo>
                    <a:pt x="5988" y="126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166467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0" y="44"/>
                  </a:cubicBezTo>
                  <a:lnTo>
                    <a:pt x="320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8" y="1095"/>
                    <a:pt x="1000" y="846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1714550" y="37654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5" y="1"/>
                  </a:moveTo>
                  <a:cubicBezTo>
                    <a:pt x="5631" y="1"/>
                    <a:pt x="5547" y="25"/>
                    <a:pt x="5458" y="76"/>
                  </a:cubicBezTo>
                  <a:lnTo>
                    <a:pt x="535" y="2919"/>
                  </a:lnTo>
                  <a:cubicBezTo>
                    <a:pt x="239" y="3088"/>
                    <a:pt x="1" y="3483"/>
                    <a:pt x="1" y="3802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8" y="4149"/>
                    <a:pt x="444" y="4124"/>
                    <a:pt x="535" y="4071"/>
                  </a:cubicBezTo>
                  <a:lnTo>
                    <a:pt x="5458" y="1229"/>
                  </a:lnTo>
                  <a:cubicBezTo>
                    <a:pt x="5750" y="1059"/>
                    <a:pt x="5988" y="664"/>
                    <a:pt x="5988" y="349"/>
                  </a:cubicBezTo>
                  <a:cubicBezTo>
                    <a:pt x="5988" y="126"/>
                    <a:pt x="5873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2563650" y="2800275"/>
              <a:ext cx="374175" cy="249200"/>
            </a:xfrm>
            <a:custGeom>
              <a:avLst/>
              <a:gdLst/>
              <a:ahLst/>
              <a:cxnLst/>
              <a:rect l="l" t="t" r="r" b="b"/>
              <a:pathLst>
                <a:path w="14967" h="9968" extrusionOk="0">
                  <a:moveTo>
                    <a:pt x="14672" y="0"/>
                  </a:moveTo>
                  <a:cubicBezTo>
                    <a:pt x="14600" y="0"/>
                    <a:pt x="14519" y="24"/>
                    <a:pt x="14433" y="73"/>
                  </a:cubicBezTo>
                  <a:lnTo>
                    <a:pt x="531" y="8100"/>
                  </a:lnTo>
                  <a:cubicBezTo>
                    <a:pt x="239" y="8269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4"/>
                    <a:pt x="531" y="9895"/>
                  </a:cubicBezTo>
                  <a:lnTo>
                    <a:pt x="14433" y="1803"/>
                  </a:lnTo>
                  <a:cubicBezTo>
                    <a:pt x="14729" y="1633"/>
                    <a:pt x="14967" y="1219"/>
                    <a:pt x="14967" y="878"/>
                  </a:cubicBezTo>
                  <a:lnTo>
                    <a:pt x="14967" y="379"/>
                  </a:lnTo>
                  <a:cubicBezTo>
                    <a:pt x="14967" y="140"/>
                    <a:pt x="14847" y="0"/>
                    <a:pt x="146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2563650" y="285777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5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1"/>
                    <a:pt x="16960" y="662"/>
                    <a:pt x="16960" y="347"/>
                  </a:cubicBezTo>
                  <a:cubicBezTo>
                    <a:pt x="16960" y="126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2563650" y="291530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8"/>
                  </a:lnTo>
                  <a:cubicBezTo>
                    <a:pt x="239" y="9425"/>
                    <a:pt x="1" y="9822"/>
                    <a:pt x="1" y="10139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60"/>
                    <a:pt x="531" y="10407"/>
                  </a:cubicBezTo>
                  <a:lnTo>
                    <a:pt x="16429" y="1231"/>
                  </a:lnTo>
                  <a:cubicBezTo>
                    <a:pt x="16721" y="1061"/>
                    <a:pt x="16960" y="666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2563650" y="29728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7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2563650" y="30304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3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2" y="10460"/>
                    <a:pt x="531" y="10408"/>
                  </a:cubicBezTo>
                  <a:lnTo>
                    <a:pt x="16429" y="1229"/>
                  </a:lnTo>
                  <a:cubicBezTo>
                    <a:pt x="16721" y="1058"/>
                    <a:pt x="16960" y="664"/>
                    <a:pt x="16960" y="347"/>
                  </a:cubicBezTo>
                  <a:cubicBezTo>
                    <a:pt x="16960" y="126"/>
                    <a:pt x="16845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2563650" y="30880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1"/>
                  </a:lnTo>
                  <a:cubicBezTo>
                    <a:pt x="16721" y="1060"/>
                    <a:pt x="16960" y="663"/>
                    <a:pt x="16960" y="346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2563650" y="3145600"/>
              <a:ext cx="424000" cy="262075"/>
            </a:xfrm>
            <a:custGeom>
              <a:avLst/>
              <a:gdLst/>
              <a:ahLst/>
              <a:cxnLst/>
              <a:rect l="l" t="t" r="r" b="b"/>
              <a:pathLst>
                <a:path w="16960" h="10483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6"/>
                  </a:lnTo>
                  <a:cubicBezTo>
                    <a:pt x="239" y="9423"/>
                    <a:pt x="1" y="9821"/>
                    <a:pt x="1" y="10136"/>
                  </a:cubicBezTo>
                  <a:cubicBezTo>
                    <a:pt x="1" y="10358"/>
                    <a:pt x="115" y="10483"/>
                    <a:pt x="281" y="10483"/>
                  </a:cubicBezTo>
                  <a:cubicBezTo>
                    <a:pt x="356" y="10483"/>
                    <a:pt x="441" y="10458"/>
                    <a:pt x="531" y="10405"/>
                  </a:cubicBezTo>
                  <a:lnTo>
                    <a:pt x="16429" y="1229"/>
                  </a:lnTo>
                  <a:cubicBezTo>
                    <a:pt x="16721" y="1059"/>
                    <a:pt x="16960" y="665"/>
                    <a:pt x="16960" y="345"/>
                  </a:cubicBezTo>
                  <a:cubicBezTo>
                    <a:pt x="16960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2563650" y="3203125"/>
              <a:ext cx="424000" cy="262175"/>
            </a:xfrm>
            <a:custGeom>
              <a:avLst/>
              <a:gdLst/>
              <a:ahLst/>
              <a:cxnLst/>
              <a:rect l="l" t="t" r="r" b="b"/>
              <a:pathLst>
                <a:path w="16960" h="10487" extrusionOk="0">
                  <a:moveTo>
                    <a:pt x="16678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7"/>
                    <a:pt x="1" y="9821"/>
                    <a:pt x="1" y="10141"/>
                  </a:cubicBezTo>
                  <a:cubicBezTo>
                    <a:pt x="1" y="10360"/>
                    <a:pt x="115" y="10486"/>
                    <a:pt x="283" y="10486"/>
                  </a:cubicBezTo>
                  <a:cubicBezTo>
                    <a:pt x="357" y="10486"/>
                    <a:pt x="441" y="10461"/>
                    <a:pt x="531" y="10409"/>
                  </a:cubicBezTo>
                  <a:lnTo>
                    <a:pt x="16429" y="1230"/>
                  </a:lnTo>
                  <a:cubicBezTo>
                    <a:pt x="16721" y="1060"/>
                    <a:pt x="16960" y="666"/>
                    <a:pt x="16960" y="346"/>
                  </a:cubicBezTo>
                  <a:cubicBezTo>
                    <a:pt x="16960" y="126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2563650" y="3260725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5" y="1"/>
                    <a:pt x="16519" y="26"/>
                    <a:pt x="16429" y="78"/>
                  </a:cubicBezTo>
                  <a:lnTo>
                    <a:pt x="531" y="9255"/>
                  </a:lnTo>
                  <a:cubicBezTo>
                    <a:pt x="239" y="9424"/>
                    <a:pt x="1" y="9819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2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60" y="663"/>
                    <a:pt x="16960" y="347"/>
                  </a:cubicBezTo>
                  <a:cubicBezTo>
                    <a:pt x="16960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1965050" y="3045050"/>
              <a:ext cx="548750" cy="852325"/>
            </a:xfrm>
            <a:custGeom>
              <a:avLst/>
              <a:gdLst/>
              <a:ahLst/>
              <a:cxnLst/>
              <a:rect l="l" t="t" r="r" b="b"/>
              <a:pathLst>
                <a:path w="21950" h="34093" extrusionOk="0">
                  <a:moveTo>
                    <a:pt x="21655" y="1"/>
                  </a:moveTo>
                  <a:cubicBezTo>
                    <a:pt x="21584" y="1"/>
                    <a:pt x="21504" y="24"/>
                    <a:pt x="21419" y="74"/>
                  </a:cubicBezTo>
                  <a:lnTo>
                    <a:pt x="534" y="12132"/>
                  </a:lnTo>
                  <a:cubicBezTo>
                    <a:pt x="238" y="12302"/>
                    <a:pt x="1" y="12713"/>
                    <a:pt x="1" y="13054"/>
                  </a:cubicBezTo>
                  <a:lnTo>
                    <a:pt x="1" y="33711"/>
                  </a:lnTo>
                  <a:cubicBezTo>
                    <a:pt x="1" y="33952"/>
                    <a:pt x="121" y="34093"/>
                    <a:pt x="296" y="34093"/>
                  </a:cubicBezTo>
                  <a:cubicBezTo>
                    <a:pt x="368" y="34093"/>
                    <a:pt x="449" y="34070"/>
                    <a:pt x="534" y="34020"/>
                  </a:cubicBezTo>
                  <a:lnTo>
                    <a:pt x="21419" y="21961"/>
                  </a:lnTo>
                  <a:cubicBezTo>
                    <a:pt x="21712" y="21791"/>
                    <a:pt x="21950" y="21380"/>
                    <a:pt x="21950" y="21039"/>
                  </a:cubicBezTo>
                  <a:lnTo>
                    <a:pt x="21950" y="383"/>
                  </a:lnTo>
                  <a:cubicBezTo>
                    <a:pt x="21950" y="141"/>
                    <a:pt x="21830" y="1"/>
                    <a:pt x="2165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1965050" y="3339850"/>
              <a:ext cx="548750" cy="557525"/>
            </a:xfrm>
            <a:custGeom>
              <a:avLst/>
              <a:gdLst/>
              <a:ahLst/>
              <a:cxnLst/>
              <a:rect l="l" t="t" r="r" b="b"/>
              <a:pathLst>
                <a:path w="21950" h="22301" extrusionOk="0">
                  <a:moveTo>
                    <a:pt x="16122" y="0"/>
                  </a:moveTo>
                  <a:lnTo>
                    <a:pt x="12634" y="6178"/>
                  </a:lnTo>
                  <a:lnTo>
                    <a:pt x="15085" y="9357"/>
                  </a:lnTo>
                  <a:lnTo>
                    <a:pt x="15085" y="9357"/>
                  </a:lnTo>
                  <a:lnTo>
                    <a:pt x="6984" y="2373"/>
                  </a:lnTo>
                  <a:lnTo>
                    <a:pt x="1" y="17493"/>
                  </a:lnTo>
                  <a:lnTo>
                    <a:pt x="1" y="21919"/>
                  </a:lnTo>
                  <a:cubicBezTo>
                    <a:pt x="1" y="22160"/>
                    <a:pt x="121" y="22301"/>
                    <a:pt x="296" y="22301"/>
                  </a:cubicBezTo>
                  <a:cubicBezTo>
                    <a:pt x="368" y="22301"/>
                    <a:pt x="449" y="22278"/>
                    <a:pt x="534" y="22228"/>
                  </a:cubicBezTo>
                  <a:lnTo>
                    <a:pt x="21419" y="10169"/>
                  </a:lnTo>
                  <a:cubicBezTo>
                    <a:pt x="21712" y="9999"/>
                    <a:pt x="21950" y="9588"/>
                    <a:pt x="21950" y="9247"/>
                  </a:cubicBezTo>
                  <a:lnTo>
                    <a:pt x="21950" y="5328"/>
                  </a:lnTo>
                  <a:lnTo>
                    <a:pt x="161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2349725" y="3175600"/>
              <a:ext cx="78650" cy="101625"/>
            </a:xfrm>
            <a:custGeom>
              <a:avLst/>
              <a:gdLst/>
              <a:ahLst/>
              <a:cxnLst/>
              <a:rect l="l" t="t" r="r" b="b"/>
              <a:pathLst>
                <a:path w="3146" h="4065" extrusionOk="0">
                  <a:moveTo>
                    <a:pt x="2277" y="1"/>
                  </a:moveTo>
                  <a:cubicBezTo>
                    <a:pt x="2066" y="1"/>
                    <a:pt x="1827" y="70"/>
                    <a:pt x="1575" y="216"/>
                  </a:cubicBezTo>
                  <a:cubicBezTo>
                    <a:pt x="704" y="719"/>
                    <a:pt x="1" y="1936"/>
                    <a:pt x="1" y="2939"/>
                  </a:cubicBezTo>
                  <a:cubicBezTo>
                    <a:pt x="1" y="3653"/>
                    <a:pt x="355" y="4064"/>
                    <a:pt x="872" y="4064"/>
                  </a:cubicBezTo>
                  <a:cubicBezTo>
                    <a:pt x="1084" y="4064"/>
                    <a:pt x="1322" y="3996"/>
                    <a:pt x="1575" y="3851"/>
                  </a:cubicBezTo>
                  <a:cubicBezTo>
                    <a:pt x="2442" y="3347"/>
                    <a:pt x="3146" y="2127"/>
                    <a:pt x="3146" y="1124"/>
                  </a:cubicBezTo>
                  <a:cubicBezTo>
                    <a:pt x="3146" y="413"/>
                    <a:pt x="2792" y="1"/>
                    <a:pt x="2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615900" y="2310675"/>
              <a:ext cx="1371750" cy="953075"/>
            </a:xfrm>
            <a:custGeom>
              <a:avLst/>
              <a:gdLst/>
              <a:ahLst/>
              <a:cxnLst/>
              <a:rect l="l" t="t" r="r" b="b"/>
              <a:pathLst>
                <a:path w="54870" h="38123" extrusionOk="0">
                  <a:moveTo>
                    <a:pt x="54577" y="1"/>
                  </a:moveTo>
                  <a:cubicBezTo>
                    <a:pt x="54505" y="1"/>
                    <a:pt x="54425" y="24"/>
                    <a:pt x="54339" y="74"/>
                  </a:cubicBezTo>
                  <a:lnTo>
                    <a:pt x="530" y="31138"/>
                  </a:lnTo>
                  <a:cubicBezTo>
                    <a:pt x="238" y="31308"/>
                    <a:pt x="0" y="31719"/>
                    <a:pt x="0" y="32060"/>
                  </a:cubicBezTo>
                  <a:lnTo>
                    <a:pt x="0" y="37743"/>
                  </a:lnTo>
                  <a:cubicBezTo>
                    <a:pt x="0" y="37984"/>
                    <a:pt x="119" y="38123"/>
                    <a:pt x="293" y="38123"/>
                  </a:cubicBezTo>
                  <a:cubicBezTo>
                    <a:pt x="364" y="38123"/>
                    <a:pt x="445" y="38099"/>
                    <a:pt x="530" y="38049"/>
                  </a:cubicBezTo>
                  <a:lnTo>
                    <a:pt x="54339" y="6985"/>
                  </a:lnTo>
                  <a:cubicBezTo>
                    <a:pt x="54631" y="6816"/>
                    <a:pt x="54870" y="6404"/>
                    <a:pt x="54870" y="6064"/>
                  </a:cubicBezTo>
                  <a:lnTo>
                    <a:pt x="54870" y="380"/>
                  </a:lnTo>
                  <a:cubicBezTo>
                    <a:pt x="54870" y="139"/>
                    <a:pt x="54750" y="1"/>
                    <a:pt x="545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2488800" y="2427250"/>
              <a:ext cx="399150" cy="270050"/>
            </a:xfrm>
            <a:custGeom>
              <a:avLst/>
              <a:gdLst/>
              <a:ahLst/>
              <a:cxnLst/>
              <a:rect l="l" t="t" r="r" b="b"/>
              <a:pathLst>
                <a:path w="15966" h="10802" extrusionOk="0">
                  <a:moveTo>
                    <a:pt x="15965" y="1"/>
                  </a:moveTo>
                  <a:lnTo>
                    <a:pt x="319" y="9030"/>
                  </a:lnTo>
                  <a:cubicBezTo>
                    <a:pt x="146" y="9132"/>
                    <a:pt x="0" y="9380"/>
                    <a:pt x="0" y="9584"/>
                  </a:cubicBezTo>
                  <a:lnTo>
                    <a:pt x="3" y="10574"/>
                  </a:lnTo>
                  <a:cubicBezTo>
                    <a:pt x="3" y="10718"/>
                    <a:pt x="75" y="10802"/>
                    <a:pt x="178" y="10802"/>
                  </a:cubicBezTo>
                  <a:cubicBezTo>
                    <a:pt x="221" y="10802"/>
                    <a:pt x="269" y="10787"/>
                    <a:pt x="319" y="10758"/>
                  </a:cubicBezTo>
                  <a:lnTo>
                    <a:pt x="15965" y="1727"/>
                  </a:lnTo>
                  <a:lnTo>
                    <a:pt x="1596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2887925" y="2401925"/>
              <a:ext cx="49900" cy="68525"/>
            </a:xfrm>
            <a:custGeom>
              <a:avLst/>
              <a:gdLst/>
              <a:ahLst/>
              <a:cxnLst/>
              <a:rect l="l" t="t" r="r" b="b"/>
              <a:pathLst>
                <a:path w="1996" h="2741" extrusionOk="0">
                  <a:moveTo>
                    <a:pt x="1818" y="1"/>
                  </a:moveTo>
                  <a:cubicBezTo>
                    <a:pt x="1775" y="1"/>
                    <a:pt x="1727" y="15"/>
                    <a:pt x="1676" y="45"/>
                  </a:cubicBezTo>
                  <a:lnTo>
                    <a:pt x="0" y="1014"/>
                  </a:lnTo>
                  <a:lnTo>
                    <a:pt x="0" y="2740"/>
                  </a:lnTo>
                  <a:lnTo>
                    <a:pt x="1676" y="1772"/>
                  </a:lnTo>
                  <a:cubicBezTo>
                    <a:pt x="1850" y="1670"/>
                    <a:pt x="1996" y="1422"/>
                    <a:pt x="1996" y="1221"/>
                  </a:cubicBezTo>
                  <a:lnTo>
                    <a:pt x="1996" y="228"/>
                  </a:lnTo>
                  <a:cubicBezTo>
                    <a:pt x="1996" y="84"/>
                    <a:pt x="1923" y="1"/>
                    <a:pt x="181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2902375" y="2418750"/>
              <a:ext cx="25775" cy="31375"/>
            </a:xfrm>
            <a:custGeom>
              <a:avLst/>
              <a:gdLst/>
              <a:ahLst/>
              <a:cxnLst/>
              <a:rect l="l" t="t" r="r" b="b"/>
              <a:pathLst>
                <a:path w="1031" h="1255" extrusionOk="0">
                  <a:moveTo>
                    <a:pt x="527" y="140"/>
                  </a:moveTo>
                  <a:cubicBezTo>
                    <a:pt x="544" y="140"/>
                    <a:pt x="561" y="143"/>
                    <a:pt x="575" y="153"/>
                  </a:cubicBezTo>
                  <a:cubicBezTo>
                    <a:pt x="640" y="188"/>
                    <a:pt x="677" y="296"/>
                    <a:pt x="677" y="432"/>
                  </a:cubicBezTo>
                  <a:cubicBezTo>
                    <a:pt x="677" y="691"/>
                    <a:pt x="538" y="994"/>
                    <a:pt x="374" y="1088"/>
                  </a:cubicBezTo>
                  <a:cubicBezTo>
                    <a:pt x="342" y="1106"/>
                    <a:pt x="314" y="1115"/>
                    <a:pt x="289" y="1115"/>
                  </a:cubicBezTo>
                  <a:cubicBezTo>
                    <a:pt x="270" y="1115"/>
                    <a:pt x="254" y="1111"/>
                    <a:pt x="238" y="1102"/>
                  </a:cubicBezTo>
                  <a:cubicBezTo>
                    <a:pt x="177" y="1065"/>
                    <a:pt x="139" y="959"/>
                    <a:pt x="139" y="823"/>
                  </a:cubicBezTo>
                  <a:cubicBezTo>
                    <a:pt x="139" y="561"/>
                    <a:pt x="279" y="259"/>
                    <a:pt x="442" y="164"/>
                  </a:cubicBezTo>
                  <a:cubicBezTo>
                    <a:pt x="473" y="147"/>
                    <a:pt x="500" y="140"/>
                    <a:pt x="527" y="140"/>
                  </a:cubicBezTo>
                  <a:close/>
                  <a:moveTo>
                    <a:pt x="527" y="0"/>
                  </a:moveTo>
                  <a:cubicBezTo>
                    <a:pt x="478" y="0"/>
                    <a:pt x="426" y="15"/>
                    <a:pt x="374" y="45"/>
                  </a:cubicBezTo>
                  <a:cubicBezTo>
                    <a:pt x="164" y="167"/>
                    <a:pt x="1" y="507"/>
                    <a:pt x="1" y="823"/>
                  </a:cubicBezTo>
                  <a:cubicBezTo>
                    <a:pt x="1" y="1014"/>
                    <a:pt x="62" y="1160"/>
                    <a:pt x="170" y="1221"/>
                  </a:cubicBezTo>
                  <a:cubicBezTo>
                    <a:pt x="208" y="1242"/>
                    <a:pt x="249" y="1255"/>
                    <a:pt x="289" y="1255"/>
                  </a:cubicBezTo>
                  <a:cubicBezTo>
                    <a:pt x="337" y="1255"/>
                    <a:pt x="391" y="1238"/>
                    <a:pt x="442" y="1207"/>
                  </a:cubicBezTo>
                  <a:cubicBezTo>
                    <a:pt x="568" y="1136"/>
                    <a:pt x="677" y="983"/>
                    <a:pt x="745" y="803"/>
                  </a:cubicBezTo>
                  <a:lnTo>
                    <a:pt x="932" y="864"/>
                  </a:lnTo>
                  <a:cubicBezTo>
                    <a:pt x="939" y="864"/>
                    <a:pt x="946" y="867"/>
                    <a:pt x="952" y="867"/>
                  </a:cubicBezTo>
                  <a:cubicBezTo>
                    <a:pt x="983" y="867"/>
                    <a:pt x="1010" y="847"/>
                    <a:pt x="1021" y="817"/>
                  </a:cubicBezTo>
                  <a:cubicBezTo>
                    <a:pt x="1030" y="779"/>
                    <a:pt x="1010" y="742"/>
                    <a:pt x="972" y="732"/>
                  </a:cubicBezTo>
                  <a:lnTo>
                    <a:pt x="786" y="674"/>
                  </a:lnTo>
                  <a:cubicBezTo>
                    <a:pt x="806" y="592"/>
                    <a:pt x="817" y="511"/>
                    <a:pt x="817" y="432"/>
                  </a:cubicBezTo>
                  <a:cubicBezTo>
                    <a:pt x="817" y="239"/>
                    <a:pt x="755" y="96"/>
                    <a:pt x="646" y="31"/>
                  </a:cubicBezTo>
                  <a:cubicBezTo>
                    <a:pt x="609" y="11"/>
                    <a:pt x="569" y="0"/>
                    <a:pt x="5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1965050" y="2512300"/>
              <a:ext cx="1022600" cy="780275"/>
            </a:xfrm>
            <a:custGeom>
              <a:avLst/>
              <a:gdLst/>
              <a:ahLst/>
              <a:cxnLst/>
              <a:rect l="l" t="t" r="r" b="b"/>
              <a:pathLst>
                <a:path w="40904" h="31211" extrusionOk="0">
                  <a:moveTo>
                    <a:pt x="40611" y="0"/>
                  </a:moveTo>
                  <a:cubicBezTo>
                    <a:pt x="40539" y="0"/>
                    <a:pt x="40458" y="24"/>
                    <a:pt x="40373" y="73"/>
                  </a:cubicBezTo>
                  <a:lnTo>
                    <a:pt x="534" y="23073"/>
                  </a:lnTo>
                  <a:cubicBezTo>
                    <a:pt x="238" y="23243"/>
                    <a:pt x="1" y="23654"/>
                    <a:pt x="1" y="23995"/>
                  </a:cubicBezTo>
                  <a:lnTo>
                    <a:pt x="1" y="30831"/>
                  </a:lnTo>
                  <a:cubicBezTo>
                    <a:pt x="1" y="31072"/>
                    <a:pt x="120" y="31210"/>
                    <a:pt x="295" y="31210"/>
                  </a:cubicBezTo>
                  <a:cubicBezTo>
                    <a:pt x="367" y="31210"/>
                    <a:pt x="448" y="31187"/>
                    <a:pt x="534" y="31137"/>
                  </a:cubicBezTo>
                  <a:lnTo>
                    <a:pt x="40373" y="8137"/>
                  </a:lnTo>
                  <a:cubicBezTo>
                    <a:pt x="40665" y="7968"/>
                    <a:pt x="40904" y="7553"/>
                    <a:pt x="40904" y="7216"/>
                  </a:cubicBezTo>
                  <a:lnTo>
                    <a:pt x="40904" y="379"/>
                  </a:lnTo>
                  <a:cubicBezTo>
                    <a:pt x="40904" y="138"/>
                    <a:pt x="40784" y="0"/>
                    <a:pt x="4061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1840350" y="2208375"/>
              <a:ext cx="1496450" cy="2150975"/>
            </a:xfrm>
            <a:custGeom>
              <a:avLst/>
              <a:gdLst/>
              <a:ahLst/>
              <a:cxnLst/>
              <a:rect l="l" t="t" r="r" b="b"/>
              <a:pathLst>
                <a:path w="59858" h="86039" extrusionOk="0">
                  <a:moveTo>
                    <a:pt x="58874" y="1"/>
                  </a:moveTo>
                  <a:cubicBezTo>
                    <a:pt x="58680" y="1"/>
                    <a:pt x="58482" y="45"/>
                    <a:pt x="58327" y="134"/>
                  </a:cubicBezTo>
                  <a:lnTo>
                    <a:pt x="531" y="33500"/>
                  </a:lnTo>
                  <a:cubicBezTo>
                    <a:pt x="239" y="33669"/>
                    <a:pt x="1" y="34081"/>
                    <a:pt x="1" y="34421"/>
                  </a:cubicBezTo>
                  <a:lnTo>
                    <a:pt x="1" y="85020"/>
                  </a:lnTo>
                  <a:cubicBezTo>
                    <a:pt x="1" y="85360"/>
                    <a:pt x="225" y="85765"/>
                    <a:pt x="501" y="85925"/>
                  </a:cubicBezTo>
                  <a:cubicBezTo>
                    <a:pt x="632" y="86001"/>
                    <a:pt x="805" y="86038"/>
                    <a:pt x="983" y="86038"/>
                  </a:cubicBezTo>
                  <a:cubicBezTo>
                    <a:pt x="1177" y="86038"/>
                    <a:pt x="1376" y="85993"/>
                    <a:pt x="1531" y="85904"/>
                  </a:cubicBezTo>
                  <a:lnTo>
                    <a:pt x="59327" y="52538"/>
                  </a:lnTo>
                  <a:cubicBezTo>
                    <a:pt x="59620" y="52369"/>
                    <a:pt x="59857" y="51957"/>
                    <a:pt x="59857" y="51617"/>
                  </a:cubicBezTo>
                  <a:lnTo>
                    <a:pt x="59857" y="1017"/>
                  </a:lnTo>
                  <a:cubicBezTo>
                    <a:pt x="59857" y="678"/>
                    <a:pt x="59633" y="273"/>
                    <a:pt x="59358" y="113"/>
                  </a:cubicBezTo>
                  <a:cubicBezTo>
                    <a:pt x="59226" y="38"/>
                    <a:pt x="59052" y="1"/>
                    <a:pt x="5887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1844275" y="2208350"/>
              <a:ext cx="1492350" cy="861825"/>
            </a:xfrm>
            <a:custGeom>
              <a:avLst/>
              <a:gdLst/>
              <a:ahLst/>
              <a:cxnLst/>
              <a:rect l="l" t="t" r="r" b="b"/>
              <a:pathLst>
                <a:path w="59694" h="34473" extrusionOk="0">
                  <a:moveTo>
                    <a:pt x="58718" y="1"/>
                  </a:moveTo>
                  <a:cubicBezTo>
                    <a:pt x="58523" y="1"/>
                    <a:pt x="58324" y="46"/>
                    <a:pt x="58170" y="135"/>
                  </a:cubicBezTo>
                  <a:lnTo>
                    <a:pt x="374" y="33501"/>
                  </a:lnTo>
                  <a:cubicBezTo>
                    <a:pt x="228" y="33589"/>
                    <a:pt x="99" y="33732"/>
                    <a:pt x="0" y="33898"/>
                  </a:cubicBezTo>
                  <a:lnTo>
                    <a:pt x="997" y="34473"/>
                  </a:lnTo>
                  <a:cubicBezTo>
                    <a:pt x="1095" y="34306"/>
                    <a:pt x="1228" y="34163"/>
                    <a:pt x="1374" y="34075"/>
                  </a:cubicBezTo>
                  <a:lnTo>
                    <a:pt x="59170" y="709"/>
                  </a:lnTo>
                  <a:cubicBezTo>
                    <a:pt x="59255" y="660"/>
                    <a:pt x="59335" y="637"/>
                    <a:pt x="59406" y="637"/>
                  </a:cubicBezTo>
                  <a:cubicBezTo>
                    <a:pt x="59558" y="637"/>
                    <a:pt x="59668" y="743"/>
                    <a:pt x="59694" y="930"/>
                  </a:cubicBezTo>
                  <a:cubicBezTo>
                    <a:pt x="59664" y="610"/>
                    <a:pt x="59456" y="264"/>
                    <a:pt x="59201" y="114"/>
                  </a:cubicBezTo>
                  <a:cubicBezTo>
                    <a:pt x="59070" y="38"/>
                    <a:pt x="58896" y="1"/>
                    <a:pt x="587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1840350" y="3226275"/>
              <a:ext cx="35725" cy="1133050"/>
            </a:xfrm>
            <a:custGeom>
              <a:avLst/>
              <a:gdLst/>
              <a:ahLst/>
              <a:cxnLst/>
              <a:rect l="l" t="t" r="r" b="b"/>
              <a:pathLst>
                <a:path w="1429" h="45322" extrusionOk="0">
                  <a:moveTo>
                    <a:pt x="1429" y="45236"/>
                  </a:moveTo>
                  <a:cubicBezTo>
                    <a:pt x="1425" y="45236"/>
                    <a:pt x="1421" y="45238"/>
                    <a:pt x="1417" y="45240"/>
                  </a:cubicBezTo>
                  <a:lnTo>
                    <a:pt x="1417" y="45240"/>
                  </a:lnTo>
                  <a:cubicBezTo>
                    <a:pt x="1421" y="45239"/>
                    <a:pt x="1425" y="45237"/>
                    <a:pt x="1429" y="45236"/>
                  </a:cubicBezTo>
                  <a:close/>
                  <a:moveTo>
                    <a:pt x="1" y="1"/>
                  </a:moveTo>
                  <a:lnTo>
                    <a:pt x="1" y="44307"/>
                  </a:lnTo>
                  <a:cubicBezTo>
                    <a:pt x="1" y="44644"/>
                    <a:pt x="222" y="45049"/>
                    <a:pt x="501" y="45209"/>
                  </a:cubicBezTo>
                  <a:cubicBezTo>
                    <a:pt x="631" y="45284"/>
                    <a:pt x="804" y="45321"/>
                    <a:pt x="979" y="45321"/>
                  </a:cubicBezTo>
                  <a:cubicBezTo>
                    <a:pt x="1024" y="45321"/>
                    <a:pt x="1069" y="45319"/>
                    <a:pt x="1113" y="45314"/>
                  </a:cubicBezTo>
                  <a:cubicBezTo>
                    <a:pt x="1140" y="45311"/>
                    <a:pt x="1170" y="45307"/>
                    <a:pt x="1194" y="45300"/>
                  </a:cubicBezTo>
                  <a:cubicBezTo>
                    <a:pt x="1211" y="45300"/>
                    <a:pt x="1228" y="45297"/>
                    <a:pt x="1242" y="45290"/>
                  </a:cubicBezTo>
                  <a:cubicBezTo>
                    <a:pt x="1269" y="45290"/>
                    <a:pt x="1292" y="45280"/>
                    <a:pt x="1317" y="45273"/>
                  </a:cubicBezTo>
                  <a:cubicBezTo>
                    <a:pt x="1330" y="45273"/>
                    <a:pt x="1344" y="45266"/>
                    <a:pt x="1354" y="45263"/>
                  </a:cubicBezTo>
                  <a:cubicBezTo>
                    <a:pt x="1374" y="45256"/>
                    <a:pt x="1391" y="45253"/>
                    <a:pt x="1408" y="45242"/>
                  </a:cubicBezTo>
                  <a:cubicBezTo>
                    <a:pt x="1411" y="45242"/>
                    <a:pt x="1414" y="45241"/>
                    <a:pt x="1417" y="45240"/>
                  </a:cubicBezTo>
                  <a:lnTo>
                    <a:pt x="1417" y="45240"/>
                  </a:lnTo>
                  <a:cubicBezTo>
                    <a:pt x="1404" y="45244"/>
                    <a:pt x="1391" y="45246"/>
                    <a:pt x="1378" y="45250"/>
                  </a:cubicBezTo>
                  <a:cubicBezTo>
                    <a:pt x="1374" y="45253"/>
                    <a:pt x="1371" y="45253"/>
                    <a:pt x="1364" y="45253"/>
                  </a:cubicBezTo>
                  <a:cubicBezTo>
                    <a:pt x="1341" y="45259"/>
                    <a:pt x="1320" y="45263"/>
                    <a:pt x="1292" y="45263"/>
                  </a:cubicBezTo>
                  <a:cubicBezTo>
                    <a:pt x="1119" y="45263"/>
                    <a:pt x="1000" y="45120"/>
                    <a:pt x="1000" y="44882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1865350" y="2304775"/>
              <a:ext cx="1471450" cy="2053025"/>
            </a:xfrm>
            <a:custGeom>
              <a:avLst/>
              <a:gdLst/>
              <a:ahLst/>
              <a:cxnLst/>
              <a:rect l="l" t="t" r="r" b="b"/>
              <a:pathLst>
                <a:path w="58858" h="82121" extrusionOk="0">
                  <a:moveTo>
                    <a:pt x="58857" y="0"/>
                  </a:moveTo>
                  <a:lnTo>
                    <a:pt x="16493" y="24458"/>
                  </a:lnTo>
                  <a:cubicBezTo>
                    <a:pt x="16480" y="24466"/>
                    <a:pt x="16467" y="24469"/>
                    <a:pt x="16453" y="24469"/>
                  </a:cubicBezTo>
                  <a:cubicBezTo>
                    <a:pt x="16303" y="24469"/>
                    <a:pt x="16077" y="24074"/>
                    <a:pt x="15853" y="23677"/>
                  </a:cubicBezTo>
                  <a:cubicBezTo>
                    <a:pt x="15627" y="23282"/>
                    <a:pt x="15402" y="22884"/>
                    <a:pt x="15252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1755" y="32969"/>
                    <a:pt x="1462" y="33138"/>
                  </a:cubicBezTo>
                  <a:lnTo>
                    <a:pt x="0" y="33981"/>
                  </a:lnTo>
                  <a:lnTo>
                    <a:pt x="0" y="81742"/>
                  </a:lnTo>
                  <a:cubicBezTo>
                    <a:pt x="0" y="81981"/>
                    <a:pt x="121" y="82121"/>
                    <a:pt x="295" y="82121"/>
                  </a:cubicBezTo>
                  <a:cubicBezTo>
                    <a:pt x="366" y="82121"/>
                    <a:pt x="446" y="82098"/>
                    <a:pt x="531" y="82048"/>
                  </a:cubicBezTo>
                  <a:lnTo>
                    <a:pt x="58327" y="48682"/>
                  </a:lnTo>
                  <a:cubicBezTo>
                    <a:pt x="58620" y="48513"/>
                    <a:pt x="58857" y="48097"/>
                    <a:pt x="58857" y="47761"/>
                  </a:cubicBez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1865350" y="2304775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6" y="24111"/>
                    <a:pt x="16415" y="23901"/>
                  </a:cubicBezTo>
                  <a:lnTo>
                    <a:pt x="15963" y="23079"/>
                  </a:lnTo>
                  <a:cubicBezTo>
                    <a:pt x="15833" y="22864"/>
                    <a:pt x="15700" y="22779"/>
                    <a:pt x="15554" y="22779"/>
                  </a:cubicBezTo>
                  <a:cubicBezTo>
                    <a:pt x="15448" y="22779"/>
                    <a:pt x="15335" y="22823"/>
                    <a:pt x="15211" y="22895"/>
                  </a:cubicBezTo>
                  <a:lnTo>
                    <a:pt x="2526" y="30218"/>
                  </a:lnTo>
                  <a:cubicBezTo>
                    <a:pt x="2230" y="30388"/>
                    <a:pt x="2112" y="30694"/>
                    <a:pt x="1993" y="31139"/>
                  </a:cubicBezTo>
                  <a:lnTo>
                    <a:pt x="1622" y="32428"/>
                  </a:lnTo>
                  <a:cubicBezTo>
                    <a:pt x="1483" y="32921"/>
                    <a:pt x="1384" y="33179"/>
                    <a:pt x="1092" y="33349"/>
                  </a:cubicBezTo>
                  <a:lnTo>
                    <a:pt x="0" y="33981"/>
                  </a:lnTo>
                  <a:lnTo>
                    <a:pt x="0" y="37439"/>
                  </a:lnTo>
                  <a:lnTo>
                    <a:pt x="58857" y="3458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3257725" y="2276050"/>
              <a:ext cx="33450" cy="43200"/>
            </a:xfrm>
            <a:custGeom>
              <a:avLst/>
              <a:gdLst/>
              <a:ahLst/>
              <a:cxnLst/>
              <a:rect l="l" t="t" r="r" b="b"/>
              <a:pathLst>
                <a:path w="1338" h="1728" extrusionOk="0">
                  <a:moveTo>
                    <a:pt x="967" y="0"/>
                  </a:moveTo>
                  <a:cubicBezTo>
                    <a:pt x="877" y="0"/>
                    <a:pt x="775" y="30"/>
                    <a:pt x="667" y="92"/>
                  </a:cubicBezTo>
                  <a:cubicBezTo>
                    <a:pt x="300" y="303"/>
                    <a:pt x="1" y="823"/>
                    <a:pt x="1" y="1248"/>
                  </a:cubicBezTo>
                  <a:cubicBezTo>
                    <a:pt x="1" y="1552"/>
                    <a:pt x="151" y="1727"/>
                    <a:pt x="370" y="1727"/>
                  </a:cubicBezTo>
                  <a:cubicBezTo>
                    <a:pt x="459" y="1727"/>
                    <a:pt x="560" y="1698"/>
                    <a:pt x="667" y="1635"/>
                  </a:cubicBezTo>
                  <a:cubicBezTo>
                    <a:pt x="1038" y="1422"/>
                    <a:pt x="1337" y="904"/>
                    <a:pt x="1337" y="476"/>
                  </a:cubicBezTo>
                  <a:cubicBezTo>
                    <a:pt x="1337" y="175"/>
                    <a:pt x="1187" y="0"/>
                    <a:pt x="9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3197475" y="2310725"/>
              <a:ext cx="33500" cy="43250"/>
            </a:xfrm>
            <a:custGeom>
              <a:avLst/>
              <a:gdLst/>
              <a:ahLst/>
              <a:cxnLst/>
              <a:rect l="l" t="t" r="r" b="b"/>
              <a:pathLst>
                <a:path w="1340" h="1730" extrusionOk="0">
                  <a:moveTo>
                    <a:pt x="970" y="1"/>
                  </a:moveTo>
                  <a:cubicBezTo>
                    <a:pt x="880" y="1"/>
                    <a:pt x="778" y="30"/>
                    <a:pt x="670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5"/>
                    <a:pt x="151" y="1729"/>
                    <a:pt x="371" y="1729"/>
                  </a:cubicBezTo>
                  <a:cubicBezTo>
                    <a:pt x="461" y="1729"/>
                    <a:pt x="563" y="1700"/>
                    <a:pt x="670" y="1639"/>
                  </a:cubicBezTo>
                  <a:cubicBezTo>
                    <a:pt x="1041" y="1425"/>
                    <a:pt x="1340" y="904"/>
                    <a:pt x="1340" y="480"/>
                  </a:cubicBezTo>
                  <a:cubicBezTo>
                    <a:pt x="1340" y="176"/>
                    <a:pt x="1189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3137200" y="23454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1"/>
                  </a:moveTo>
                  <a:cubicBezTo>
                    <a:pt x="881" y="1"/>
                    <a:pt x="779" y="30"/>
                    <a:pt x="671" y="93"/>
                  </a:cubicBezTo>
                  <a:cubicBezTo>
                    <a:pt x="304" y="303"/>
                    <a:pt x="1" y="824"/>
                    <a:pt x="1" y="1252"/>
                  </a:cubicBezTo>
                  <a:cubicBezTo>
                    <a:pt x="1" y="1553"/>
                    <a:pt x="153" y="1728"/>
                    <a:pt x="372" y="1728"/>
                  </a:cubicBezTo>
                  <a:cubicBezTo>
                    <a:pt x="462" y="1728"/>
                    <a:pt x="564" y="1698"/>
                    <a:pt x="671" y="1636"/>
                  </a:cubicBezTo>
                  <a:cubicBezTo>
                    <a:pt x="1041" y="1422"/>
                    <a:pt x="1341" y="906"/>
                    <a:pt x="1341" y="477"/>
                  </a:cubicBezTo>
                  <a:cubicBezTo>
                    <a:pt x="1341" y="176"/>
                    <a:pt x="1190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1899275" y="3153200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3" y="0"/>
                    <a:pt x="496" y="24"/>
                    <a:pt x="476" y="58"/>
                  </a:cubicBezTo>
                  <a:lnTo>
                    <a:pt x="24" y="932"/>
                  </a:lnTo>
                  <a:lnTo>
                    <a:pt x="24" y="935"/>
                  </a:lnTo>
                  <a:cubicBezTo>
                    <a:pt x="17" y="945"/>
                    <a:pt x="13" y="956"/>
                    <a:pt x="10" y="966"/>
                  </a:cubicBezTo>
                  <a:cubicBezTo>
                    <a:pt x="10" y="970"/>
                    <a:pt x="7" y="973"/>
                    <a:pt x="7" y="976"/>
                  </a:cubicBezTo>
                  <a:cubicBezTo>
                    <a:pt x="3" y="993"/>
                    <a:pt x="0" y="1006"/>
                    <a:pt x="0" y="1020"/>
                  </a:cubicBezTo>
                  <a:cubicBezTo>
                    <a:pt x="0" y="1037"/>
                    <a:pt x="3" y="1047"/>
                    <a:pt x="7" y="1061"/>
                  </a:cubicBezTo>
                  <a:lnTo>
                    <a:pt x="10" y="1064"/>
                  </a:lnTo>
                  <a:cubicBezTo>
                    <a:pt x="13" y="1075"/>
                    <a:pt x="17" y="1081"/>
                    <a:pt x="24" y="1085"/>
                  </a:cubicBezTo>
                  <a:lnTo>
                    <a:pt x="476" y="1435"/>
                  </a:lnTo>
                  <a:cubicBezTo>
                    <a:pt x="482" y="1439"/>
                    <a:pt x="490" y="1442"/>
                    <a:pt x="496" y="1442"/>
                  </a:cubicBezTo>
                  <a:cubicBezTo>
                    <a:pt x="506" y="1442"/>
                    <a:pt x="513" y="1439"/>
                    <a:pt x="520" y="1435"/>
                  </a:cubicBezTo>
                  <a:cubicBezTo>
                    <a:pt x="540" y="1425"/>
                    <a:pt x="558" y="1401"/>
                    <a:pt x="571" y="1370"/>
                  </a:cubicBezTo>
                  <a:cubicBezTo>
                    <a:pt x="595" y="1312"/>
                    <a:pt x="592" y="1248"/>
                    <a:pt x="564" y="1227"/>
                  </a:cubicBezTo>
                  <a:lnTo>
                    <a:pt x="248" y="983"/>
                  </a:lnTo>
                  <a:lnTo>
                    <a:pt x="1081" y="500"/>
                  </a:lnTo>
                  <a:cubicBezTo>
                    <a:pt x="1118" y="480"/>
                    <a:pt x="1149" y="415"/>
                    <a:pt x="1149" y="358"/>
                  </a:cubicBezTo>
                  <a:cubicBezTo>
                    <a:pt x="1149" y="313"/>
                    <a:pt x="1132" y="286"/>
                    <a:pt x="1105" y="286"/>
                  </a:cubicBezTo>
                  <a:cubicBezTo>
                    <a:pt x="1098" y="286"/>
                    <a:pt x="1091" y="289"/>
                    <a:pt x="1081" y="292"/>
                  </a:cubicBezTo>
                  <a:lnTo>
                    <a:pt x="248" y="775"/>
                  </a:lnTo>
                  <a:lnTo>
                    <a:pt x="564" y="163"/>
                  </a:lnTo>
                  <a:cubicBezTo>
                    <a:pt x="592" y="109"/>
                    <a:pt x="595" y="44"/>
                    <a:pt x="571" y="14"/>
                  </a:cubicBezTo>
                  <a:cubicBezTo>
                    <a:pt x="564" y="7"/>
                    <a:pt x="554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1942100" y="3126950"/>
              <a:ext cx="28675" cy="36050"/>
            </a:xfrm>
            <a:custGeom>
              <a:avLst/>
              <a:gdLst/>
              <a:ahLst/>
              <a:cxnLst/>
              <a:rect l="l" t="t" r="r" b="b"/>
              <a:pathLst>
                <a:path w="1147" h="1442" extrusionOk="0">
                  <a:moveTo>
                    <a:pt x="649" y="0"/>
                  </a:moveTo>
                  <a:cubicBezTo>
                    <a:pt x="626" y="0"/>
                    <a:pt x="596" y="27"/>
                    <a:pt x="575" y="71"/>
                  </a:cubicBezTo>
                  <a:cubicBezTo>
                    <a:pt x="551" y="129"/>
                    <a:pt x="555" y="194"/>
                    <a:pt x="582" y="214"/>
                  </a:cubicBezTo>
                  <a:lnTo>
                    <a:pt x="902" y="459"/>
                  </a:lnTo>
                  <a:lnTo>
                    <a:pt x="65" y="942"/>
                  </a:lnTo>
                  <a:cubicBezTo>
                    <a:pt x="28" y="962"/>
                    <a:pt x="1" y="1027"/>
                    <a:pt x="1" y="1085"/>
                  </a:cubicBezTo>
                  <a:cubicBezTo>
                    <a:pt x="1" y="1129"/>
                    <a:pt x="17" y="1156"/>
                    <a:pt x="42" y="1156"/>
                  </a:cubicBezTo>
                  <a:cubicBezTo>
                    <a:pt x="48" y="1156"/>
                    <a:pt x="58" y="1152"/>
                    <a:pt x="65" y="1149"/>
                  </a:cubicBezTo>
                  <a:lnTo>
                    <a:pt x="902" y="666"/>
                  </a:lnTo>
                  <a:lnTo>
                    <a:pt x="582" y="1278"/>
                  </a:lnTo>
                  <a:cubicBezTo>
                    <a:pt x="555" y="1333"/>
                    <a:pt x="551" y="1400"/>
                    <a:pt x="575" y="1428"/>
                  </a:cubicBezTo>
                  <a:cubicBezTo>
                    <a:pt x="585" y="1438"/>
                    <a:pt x="592" y="1441"/>
                    <a:pt x="602" y="1441"/>
                  </a:cubicBezTo>
                  <a:cubicBezTo>
                    <a:pt x="609" y="1441"/>
                    <a:pt x="619" y="1438"/>
                    <a:pt x="626" y="1435"/>
                  </a:cubicBezTo>
                  <a:cubicBezTo>
                    <a:pt x="643" y="1424"/>
                    <a:pt x="657" y="1408"/>
                    <a:pt x="670" y="1383"/>
                  </a:cubicBezTo>
                  <a:lnTo>
                    <a:pt x="1123" y="513"/>
                  </a:lnTo>
                  <a:lnTo>
                    <a:pt x="1126" y="510"/>
                  </a:lnTo>
                  <a:cubicBezTo>
                    <a:pt x="1129" y="499"/>
                    <a:pt x="1132" y="490"/>
                    <a:pt x="1136" y="476"/>
                  </a:cubicBezTo>
                  <a:cubicBezTo>
                    <a:pt x="1139" y="473"/>
                    <a:pt x="1139" y="469"/>
                    <a:pt x="1139" y="465"/>
                  </a:cubicBezTo>
                  <a:cubicBezTo>
                    <a:pt x="1143" y="452"/>
                    <a:pt x="1146" y="435"/>
                    <a:pt x="1146" y="421"/>
                  </a:cubicBezTo>
                  <a:cubicBezTo>
                    <a:pt x="1146" y="408"/>
                    <a:pt x="1143" y="394"/>
                    <a:pt x="1139" y="384"/>
                  </a:cubicBezTo>
                  <a:cubicBezTo>
                    <a:pt x="1139" y="380"/>
                    <a:pt x="1139" y="377"/>
                    <a:pt x="1136" y="377"/>
                  </a:cubicBezTo>
                  <a:cubicBezTo>
                    <a:pt x="1132" y="371"/>
                    <a:pt x="1129" y="363"/>
                    <a:pt x="1126" y="357"/>
                  </a:cubicBezTo>
                  <a:lnTo>
                    <a:pt x="1123" y="357"/>
                  </a:lnTo>
                  <a:lnTo>
                    <a:pt x="670" y="10"/>
                  </a:lnTo>
                  <a:cubicBezTo>
                    <a:pt x="663" y="3"/>
                    <a:pt x="657" y="0"/>
                    <a:pt x="649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1987650" y="3089525"/>
              <a:ext cx="25875" cy="51625"/>
            </a:xfrm>
            <a:custGeom>
              <a:avLst/>
              <a:gdLst/>
              <a:ahLst/>
              <a:cxnLst/>
              <a:rect l="l" t="t" r="r" b="b"/>
              <a:pathLst>
                <a:path w="1035" h="2065" extrusionOk="0">
                  <a:moveTo>
                    <a:pt x="956" y="1"/>
                  </a:moveTo>
                  <a:cubicBezTo>
                    <a:pt x="942" y="1"/>
                    <a:pt x="922" y="15"/>
                    <a:pt x="912" y="45"/>
                  </a:cubicBezTo>
                  <a:lnTo>
                    <a:pt x="796" y="324"/>
                  </a:lnTo>
                  <a:lnTo>
                    <a:pt x="765" y="324"/>
                  </a:lnTo>
                  <a:cubicBezTo>
                    <a:pt x="578" y="324"/>
                    <a:pt x="357" y="511"/>
                    <a:pt x="205" y="830"/>
                  </a:cubicBezTo>
                  <a:cubicBezTo>
                    <a:pt x="1" y="1269"/>
                    <a:pt x="1" y="1789"/>
                    <a:pt x="205" y="1987"/>
                  </a:cubicBezTo>
                  <a:cubicBezTo>
                    <a:pt x="263" y="2041"/>
                    <a:pt x="324" y="2064"/>
                    <a:pt x="395" y="2064"/>
                  </a:cubicBezTo>
                  <a:cubicBezTo>
                    <a:pt x="453" y="2064"/>
                    <a:pt x="517" y="2044"/>
                    <a:pt x="582" y="2010"/>
                  </a:cubicBezTo>
                  <a:cubicBezTo>
                    <a:pt x="718" y="1932"/>
                    <a:pt x="854" y="1772"/>
                    <a:pt x="956" y="1554"/>
                  </a:cubicBezTo>
                  <a:cubicBezTo>
                    <a:pt x="983" y="1497"/>
                    <a:pt x="983" y="1432"/>
                    <a:pt x="956" y="1408"/>
                  </a:cubicBezTo>
                  <a:cubicBezTo>
                    <a:pt x="949" y="1402"/>
                    <a:pt x="939" y="1398"/>
                    <a:pt x="933" y="1398"/>
                  </a:cubicBezTo>
                  <a:cubicBezTo>
                    <a:pt x="908" y="1398"/>
                    <a:pt x="881" y="1422"/>
                    <a:pt x="861" y="1463"/>
                  </a:cubicBezTo>
                  <a:cubicBezTo>
                    <a:pt x="749" y="1701"/>
                    <a:pt x="582" y="1844"/>
                    <a:pt x="443" y="1844"/>
                  </a:cubicBezTo>
                  <a:cubicBezTo>
                    <a:pt x="388" y="1844"/>
                    <a:pt x="341" y="1827"/>
                    <a:pt x="300" y="1786"/>
                  </a:cubicBezTo>
                  <a:cubicBezTo>
                    <a:pt x="147" y="1636"/>
                    <a:pt x="147" y="1248"/>
                    <a:pt x="300" y="922"/>
                  </a:cubicBezTo>
                  <a:cubicBezTo>
                    <a:pt x="412" y="691"/>
                    <a:pt x="569" y="551"/>
                    <a:pt x="708" y="545"/>
                  </a:cubicBezTo>
                  <a:lnTo>
                    <a:pt x="708" y="545"/>
                  </a:lnTo>
                  <a:lnTo>
                    <a:pt x="619" y="755"/>
                  </a:lnTo>
                  <a:cubicBezTo>
                    <a:pt x="602" y="799"/>
                    <a:pt x="613" y="844"/>
                    <a:pt x="636" y="844"/>
                  </a:cubicBezTo>
                  <a:cubicBezTo>
                    <a:pt x="643" y="844"/>
                    <a:pt x="647" y="840"/>
                    <a:pt x="654" y="837"/>
                  </a:cubicBezTo>
                  <a:lnTo>
                    <a:pt x="994" y="616"/>
                  </a:lnTo>
                  <a:cubicBezTo>
                    <a:pt x="1017" y="600"/>
                    <a:pt x="1035" y="559"/>
                    <a:pt x="1030" y="521"/>
                  </a:cubicBezTo>
                  <a:lnTo>
                    <a:pt x="983" y="35"/>
                  </a:lnTo>
                  <a:cubicBezTo>
                    <a:pt x="980" y="11"/>
                    <a:pt x="969" y="1"/>
                    <a:pt x="956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2221475" y="2895150"/>
              <a:ext cx="23575" cy="46700"/>
            </a:xfrm>
            <a:custGeom>
              <a:avLst/>
              <a:gdLst/>
              <a:ahLst/>
              <a:cxnLst/>
              <a:rect l="l" t="t" r="r" b="b"/>
              <a:pathLst>
                <a:path w="943" h="1868" extrusionOk="0">
                  <a:moveTo>
                    <a:pt x="874" y="0"/>
                  </a:moveTo>
                  <a:cubicBezTo>
                    <a:pt x="841" y="0"/>
                    <a:pt x="803" y="31"/>
                    <a:pt x="775" y="89"/>
                  </a:cubicBezTo>
                  <a:lnTo>
                    <a:pt x="469" y="732"/>
                  </a:lnTo>
                  <a:lnTo>
                    <a:pt x="167" y="439"/>
                  </a:lnTo>
                  <a:cubicBezTo>
                    <a:pt x="157" y="432"/>
                    <a:pt x="147" y="426"/>
                    <a:pt x="133" y="426"/>
                  </a:cubicBezTo>
                  <a:cubicBezTo>
                    <a:pt x="102" y="426"/>
                    <a:pt x="61" y="460"/>
                    <a:pt x="38" y="514"/>
                  </a:cubicBezTo>
                  <a:cubicBezTo>
                    <a:pt x="0" y="592"/>
                    <a:pt x="0" y="680"/>
                    <a:pt x="38" y="714"/>
                  </a:cubicBezTo>
                  <a:lnTo>
                    <a:pt x="340" y="1007"/>
                  </a:lnTo>
                  <a:lnTo>
                    <a:pt x="38" y="1653"/>
                  </a:lnTo>
                  <a:cubicBezTo>
                    <a:pt x="0" y="1728"/>
                    <a:pt x="0" y="1819"/>
                    <a:pt x="38" y="1853"/>
                  </a:cubicBezTo>
                  <a:cubicBezTo>
                    <a:pt x="45" y="1863"/>
                    <a:pt x="58" y="1867"/>
                    <a:pt x="69" y="1867"/>
                  </a:cubicBezTo>
                  <a:cubicBezTo>
                    <a:pt x="79" y="1867"/>
                    <a:pt x="92" y="1863"/>
                    <a:pt x="102" y="1857"/>
                  </a:cubicBezTo>
                  <a:cubicBezTo>
                    <a:pt x="127" y="1843"/>
                    <a:pt x="150" y="1816"/>
                    <a:pt x="167" y="1778"/>
                  </a:cubicBezTo>
                  <a:lnTo>
                    <a:pt x="469" y="1133"/>
                  </a:lnTo>
                  <a:lnTo>
                    <a:pt x="775" y="1425"/>
                  </a:lnTo>
                  <a:cubicBezTo>
                    <a:pt x="786" y="1435"/>
                    <a:pt x="796" y="1439"/>
                    <a:pt x="810" y="1439"/>
                  </a:cubicBezTo>
                  <a:cubicBezTo>
                    <a:pt x="820" y="1439"/>
                    <a:pt x="830" y="1439"/>
                    <a:pt x="841" y="1432"/>
                  </a:cubicBezTo>
                  <a:cubicBezTo>
                    <a:pt x="864" y="1419"/>
                    <a:pt x="888" y="1391"/>
                    <a:pt x="905" y="1350"/>
                  </a:cubicBezTo>
                  <a:cubicBezTo>
                    <a:pt x="943" y="1276"/>
                    <a:pt x="943" y="1187"/>
                    <a:pt x="905" y="1149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3" y="137"/>
                    <a:pt x="943" y="48"/>
                    <a:pt x="905" y="14"/>
                  </a:cubicBezTo>
                  <a:cubicBezTo>
                    <a:pt x="894" y="4"/>
                    <a:pt x="885" y="0"/>
                    <a:pt x="87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2039925" y="2368575"/>
              <a:ext cx="1222100" cy="751125"/>
            </a:xfrm>
            <a:custGeom>
              <a:avLst/>
              <a:gdLst/>
              <a:ahLst/>
              <a:cxnLst/>
              <a:rect l="l" t="t" r="r" b="b"/>
              <a:pathLst>
                <a:path w="48884" h="30045" extrusionOk="0">
                  <a:moveTo>
                    <a:pt x="48587" y="1"/>
                  </a:moveTo>
                  <a:cubicBezTo>
                    <a:pt x="48516" y="1"/>
                    <a:pt x="48435" y="24"/>
                    <a:pt x="48349" y="73"/>
                  </a:cubicBezTo>
                  <a:lnTo>
                    <a:pt x="531" y="27666"/>
                  </a:lnTo>
                  <a:cubicBezTo>
                    <a:pt x="238" y="27836"/>
                    <a:pt x="0" y="28250"/>
                    <a:pt x="0" y="28587"/>
                  </a:cubicBezTo>
                  <a:lnTo>
                    <a:pt x="0" y="29665"/>
                  </a:lnTo>
                  <a:cubicBezTo>
                    <a:pt x="0" y="29906"/>
                    <a:pt x="120" y="30044"/>
                    <a:pt x="293" y="30044"/>
                  </a:cubicBezTo>
                  <a:cubicBezTo>
                    <a:pt x="365" y="30044"/>
                    <a:pt x="445" y="30021"/>
                    <a:pt x="531" y="29971"/>
                  </a:cubicBezTo>
                  <a:lnTo>
                    <a:pt x="48349" y="2378"/>
                  </a:lnTo>
                  <a:cubicBezTo>
                    <a:pt x="48645" y="2208"/>
                    <a:pt x="48883" y="1797"/>
                    <a:pt x="48883" y="1457"/>
                  </a:cubicBezTo>
                  <a:lnTo>
                    <a:pt x="48883" y="379"/>
                  </a:lnTo>
                  <a:cubicBezTo>
                    <a:pt x="48883" y="140"/>
                    <a:pt x="48763" y="1"/>
                    <a:pt x="485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224325" y="2383975"/>
              <a:ext cx="30625" cy="43900"/>
            </a:xfrm>
            <a:custGeom>
              <a:avLst/>
              <a:gdLst/>
              <a:ahLst/>
              <a:cxnLst/>
              <a:rect l="l" t="t" r="r" b="b"/>
              <a:pathLst>
                <a:path w="1225" h="1756" extrusionOk="0">
                  <a:moveTo>
                    <a:pt x="633" y="11"/>
                  </a:moveTo>
                  <a:cubicBezTo>
                    <a:pt x="647" y="11"/>
                    <a:pt x="654" y="14"/>
                    <a:pt x="660" y="28"/>
                  </a:cubicBezTo>
                  <a:lnTo>
                    <a:pt x="800" y="324"/>
                  </a:lnTo>
                  <a:cubicBezTo>
                    <a:pt x="807" y="339"/>
                    <a:pt x="820" y="349"/>
                    <a:pt x="835" y="349"/>
                  </a:cubicBezTo>
                  <a:cubicBezTo>
                    <a:pt x="840" y="349"/>
                    <a:pt x="846" y="347"/>
                    <a:pt x="851" y="345"/>
                  </a:cubicBezTo>
                  <a:lnTo>
                    <a:pt x="1164" y="226"/>
                  </a:lnTo>
                  <a:cubicBezTo>
                    <a:pt x="1168" y="223"/>
                    <a:pt x="1173" y="222"/>
                    <a:pt x="1177" y="222"/>
                  </a:cubicBezTo>
                  <a:cubicBezTo>
                    <a:pt x="1184" y="222"/>
                    <a:pt x="1191" y="226"/>
                    <a:pt x="1198" y="232"/>
                  </a:cubicBezTo>
                  <a:cubicBezTo>
                    <a:pt x="1211" y="249"/>
                    <a:pt x="1214" y="290"/>
                    <a:pt x="1190" y="337"/>
                  </a:cubicBezTo>
                  <a:lnTo>
                    <a:pt x="966" y="759"/>
                  </a:lnTo>
                  <a:cubicBezTo>
                    <a:pt x="949" y="789"/>
                    <a:pt x="942" y="820"/>
                    <a:pt x="946" y="844"/>
                  </a:cubicBezTo>
                  <a:lnTo>
                    <a:pt x="1000" y="1228"/>
                  </a:lnTo>
                  <a:cubicBezTo>
                    <a:pt x="1007" y="1269"/>
                    <a:pt x="983" y="1313"/>
                    <a:pt x="960" y="1337"/>
                  </a:cubicBezTo>
                  <a:cubicBezTo>
                    <a:pt x="948" y="1351"/>
                    <a:pt x="937" y="1358"/>
                    <a:pt x="926" y="1358"/>
                  </a:cubicBezTo>
                  <a:cubicBezTo>
                    <a:pt x="923" y="1358"/>
                    <a:pt x="921" y="1358"/>
                    <a:pt x="919" y="1357"/>
                  </a:cubicBezTo>
                  <a:lnTo>
                    <a:pt x="640" y="1324"/>
                  </a:lnTo>
                  <a:cubicBezTo>
                    <a:pt x="619" y="1324"/>
                    <a:pt x="596" y="1334"/>
                    <a:pt x="579" y="1357"/>
                  </a:cubicBezTo>
                  <a:lnTo>
                    <a:pt x="300" y="1715"/>
                  </a:lnTo>
                  <a:cubicBezTo>
                    <a:pt x="284" y="1736"/>
                    <a:pt x="265" y="1747"/>
                    <a:pt x="250" y="1747"/>
                  </a:cubicBezTo>
                  <a:cubicBezTo>
                    <a:pt x="246" y="1747"/>
                    <a:pt x="242" y="1746"/>
                    <a:pt x="239" y="1745"/>
                  </a:cubicBezTo>
                  <a:cubicBezTo>
                    <a:pt x="225" y="1738"/>
                    <a:pt x="215" y="1715"/>
                    <a:pt x="219" y="1684"/>
                  </a:cubicBezTo>
                  <a:lnTo>
                    <a:pt x="273" y="1238"/>
                  </a:lnTo>
                  <a:cubicBezTo>
                    <a:pt x="276" y="1211"/>
                    <a:pt x="269" y="1184"/>
                    <a:pt x="252" y="1174"/>
                  </a:cubicBezTo>
                  <a:lnTo>
                    <a:pt x="28" y="1011"/>
                  </a:lnTo>
                  <a:cubicBezTo>
                    <a:pt x="18" y="1004"/>
                    <a:pt x="11" y="987"/>
                    <a:pt x="11" y="970"/>
                  </a:cubicBezTo>
                  <a:cubicBezTo>
                    <a:pt x="11" y="929"/>
                    <a:pt x="31" y="885"/>
                    <a:pt x="62" y="861"/>
                  </a:cubicBezTo>
                  <a:lnTo>
                    <a:pt x="375" y="620"/>
                  </a:lnTo>
                  <a:cubicBezTo>
                    <a:pt x="395" y="606"/>
                    <a:pt x="412" y="579"/>
                    <a:pt x="423" y="549"/>
                  </a:cubicBezTo>
                  <a:lnTo>
                    <a:pt x="561" y="89"/>
                  </a:lnTo>
                  <a:cubicBezTo>
                    <a:pt x="575" y="42"/>
                    <a:pt x="610" y="11"/>
                    <a:pt x="633" y="11"/>
                  </a:cubicBezTo>
                  <a:close/>
                  <a:moveTo>
                    <a:pt x="636" y="1"/>
                  </a:moveTo>
                  <a:cubicBezTo>
                    <a:pt x="634" y="1"/>
                    <a:pt x="632" y="1"/>
                    <a:pt x="630" y="1"/>
                  </a:cubicBezTo>
                  <a:cubicBezTo>
                    <a:pt x="599" y="1"/>
                    <a:pt x="565" y="39"/>
                    <a:pt x="552" y="86"/>
                  </a:cubicBezTo>
                  <a:lnTo>
                    <a:pt x="412" y="545"/>
                  </a:lnTo>
                  <a:cubicBezTo>
                    <a:pt x="402" y="572"/>
                    <a:pt x="385" y="599"/>
                    <a:pt x="368" y="613"/>
                  </a:cubicBezTo>
                  <a:lnTo>
                    <a:pt x="55" y="855"/>
                  </a:lnTo>
                  <a:cubicBezTo>
                    <a:pt x="18" y="882"/>
                    <a:pt x="1" y="932"/>
                    <a:pt x="1" y="970"/>
                  </a:cubicBezTo>
                  <a:cubicBezTo>
                    <a:pt x="1" y="990"/>
                    <a:pt x="7" y="1011"/>
                    <a:pt x="21" y="1018"/>
                  </a:cubicBezTo>
                  <a:lnTo>
                    <a:pt x="249" y="1181"/>
                  </a:lnTo>
                  <a:cubicBezTo>
                    <a:pt x="259" y="1191"/>
                    <a:pt x="266" y="1211"/>
                    <a:pt x="263" y="1238"/>
                  </a:cubicBezTo>
                  <a:lnTo>
                    <a:pt x="208" y="1684"/>
                  </a:lnTo>
                  <a:cubicBezTo>
                    <a:pt x="205" y="1718"/>
                    <a:pt x="215" y="1745"/>
                    <a:pt x="235" y="1756"/>
                  </a:cubicBezTo>
                  <a:lnTo>
                    <a:pt x="249" y="1756"/>
                  </a:lnTo>
                  <a:cubicBezTo>
                    <a:pt x="269" y="1756"/>
                    <a:pt x="290" y="1745"/>
                    <a:pt x="307" y="1721"/>
                  </a:cubicBezTo>
                  <a:lnTo>
                    <a:pt x="586" y="1365"/>
                  </a:lnTo>
                  <a:cubicBezTo>
                    <a:pt x="602" y="1344"/>
                    <a:pt x="623" y="1334"/>
                    <a:pt x="636" y="1334"/>
                  </a:cubicBezTo>
                  <a:lnTo>
                    <a:pt x="915" y="1368"/>
                  </a:lnTo>
                  <a:cubicBezTo>
                    <a:pt x="918" y="1369"/>
                    <a:pt x="921" y="1369"/>
                    <a:pt x="924" y="1369"/>
                  </a:cubicBezTo>
                  <a:cubicBezTo>
                    <a:pt x="939" y="1369"/>
                    <a:pt x="955" y="1362"/>
                    <a:pt x="966" y="1348"/>
                  </a:cubicBezTo>
                  <a:cubicBezTo>
                    <a:pt x="994" y="1320"/>
                    <a:pt x="1017" y="1273"/>
                    <a:pt x="1010" y="1228"/>
                  </a:cubicBezTo>
                  <a:lnTo>
                    <a:pt x="956" y="844"/>
                  </a:lnTo>
                  <a:cubicBezTo>
                    <a:pt x="953" y="820"/>
                    <a:pt x="960" y="789"/>
                    <a:pt x="973" y="766"/>
                  </a:cubicBezTo>
                  <a:lnTo>
                    <a:pt x="1201" y="341"/>
                  </a:lnTo>
                  <a:cubicBezTo>
                    <a:pt x="1225" y="297"/>
                    <a:pt x="1225" y="249"/>
                    <a:pt x="1204" y="226"/>
                  </a:cubicBezTo>
                  <a:cubicBezTo>
                    <a:pt x="1197" y="216"/>
                    <a:pt x="1188" y="212"/>
                    <a:pt x="1177" y="212"/>
                  </a:cubicBezTo>
                  <a:cubicBezTo>
                    <a:pt x="1171" y="212"/>
                    <a:pt x="1166" y="213"/>
                    <a:pt x="1160" y="215"/>
                  </a:cubicBezTo>
                  <a:lnTo>
                    <a:pt x="847" y="334"/>
                  </a:lnTo>
                  <a:cubicBezTo>
                    <a:pt x="842" y="336"/>
                    <a:pt x="837" y="337"/>
                    <a:pt x="833" y="337"/>
                  </a:cubicBezTo>
                  <a:cubicBezTo>
                    <a:pt x="823" y="337"/>
                    <a:pt x="815" y="332"/>
                    <a:pt x="810" y="320"/>
                  </a:cubicBezTo>
                  <a:lnTo>
                    <a:pt x="667" y="25"/>
                  </a:lnTo>
                  <a:cubicBezTo>
                    <a:pt x="661" y="10"/>
                    <a:pt x="650" y="1"/>
                    <a:pt x="6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272350" y="2336300"/>
              <a:ext cx="47975" cy="30800"/>
            </a:xfrm>
            <a:custGeom>
              <a:avLst/>
              <a:gdLst/>
              <a:ahLst/>
              <a:cxnLst/>
              <a:rect l="l" t="t" r="r" b="b"/>
              <a:pathLst>
                <a:path w="1919" h="1232" extrusionOk="0">
                  <a:moveTo>
                    <a:pt x="1708" y="1"/>
                  </a:moveTo>
                  <a:cubicBezTo>
                    <a:pt x="1677" y="1"/>
                    <a:pt x="1646" y="8"/>
                    <a:pt x="1615" y="24"/>
                  </a:cubicBezTo>
                  <a:lnTo>
                    <a:pt x="120" y="888"/>
                  </a:lnTo>
                  <a:cubicBezTo>
                    <a:pt x="32" y="939"/>
                    <a:pt x="1" y="1052"/>
                    <a:pt x="52" y="1140"/>
                  </a:cubicBezTo>
                  <a:cubicBezTo>
                    <a:pt x="85" y="1201"/>
                    <a:pt x="147" y="1232"/>
                    <a:pt x="211" y="1232"/>
                  </a:cubicBezTo>
                  <a:cubicBezTo>
                    <a:pt x="242" y="1232"/>
                    <a:pt x="276" y="1224"/>
                    <a:pt x="303" y="1207"/>
                  </a:cubicBezTo>
                  <a:lnTo>
                    <a:pt x="1799" y="344"/>
                  </a:lnTo>
                  <a:cubicBezTo>
                    <a:pt x="1888" y="293"/>
                    <a:pt x="1918" y="181"/>
                    <a:pt x="1867" y="93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272350" y="2357900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7"/>
                    <a:pt x="1615" y="24"/>
                  </a:cubicBezTo>
                  <a:lnTo>
                    <a:pt x="120" y="891"/>
                  </a:lnTo>
                  <a:cubicBezTo>
                    <a:pt x="32" y="942"/>
                    <a:pt x="1" y="1054"/>
                    <a:pt x="52" y="1143"/>
                  </a:cubicBezTo>
                  <a:cubicBezTo>
                    <a:pt x="85" y="1200"/>
                    <a:pt x="147" y="1234"/>
                    <a:pt x="211" y="1234"/>
                  </a:cubicBezTo>
                  <a:cubicBezTo>
                    <a:pt x="242" y="1234"/>
                    <a:pt x="276" y="1225"/>
                    <a:pt x="303" y="1207"/>
                  </a:cubicBezTo>
                  <a:lnTo>
                    <a:pt x="1799" y="343"/>
                  </a:lnTo>
                  <a:cubicBezTo>
                    <a:pt x="1888" y="293"/>
                    <a:pt x="1918" y="180"/>
                    <a:pt x="1867" y="92"/>
                  </a:cubicBezTo>
                  <a:cubicBezTo>
                    <a:pt x="1833" y="34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272350" y="2379475"/>
              <a:ext cx="47975" cy="30875"/>
            </a:xfrm>
            <a:custGeom>
              <a:avLst/>
              <a:gdLst/>
              <a:ahLst/>
              <a:cxnLst/>
              <a:rect l="l" t="t" r="r" b="b"/>
              <a:pathLst>
                <a:path w="1919" h="1235" extrusionOk="0">
                  <a:moveTo>
                    <a:pt x="1708" y="1"/>
                  </a:moveTo>
                  <a:cubicBezTo>
                    <a:pt x="1677" y="1"/>
                    <a:pt x="1646" y="11"/>
                    <a:pt x="1615" y="28"/>
                  </a:cubicBezTo>
                  <a:lnTo>
                    <a:pt x="120" y="892"/>
                  </a:lnTo>
                  <a:cubicBezTo>
                    <a:pt x="32" y="943"/>
                    <a:pt x="1" y="1055"/>
                    <a:pt x="52" y="1143"/>
                  </a:cubicBezTo>
                  <a:cubicBezTo>
                    <a:pt x="85" y="1201"/>
                    <a:pt x="147" y="1235"/>
                    <a:pt x="211" y="1235"/>
                  </a:cubicBezTo>
                  <a:cubicBezTo>
                    <a:pt x="242" y="1235"/>
                    <a:pt x="276" y="1228"/>
                    <a:pt x="303" y="1211"/>
                  </a:cubicBezTo>
                  <a:lnTo>
                    <a:pt x="1799" y="344"/>
                  </a:lnTo>
                  <a:cubicBezTo>
                    <a:pt x="1888" y="296"/>
                    <a:pt x="1918" y="181"/>
                    <a:pt x="1867" y="92"/>
                  </a:cubicBezTo>
                  <a:cubicBezTo>
                    <a:pt x="1833" y="35"/>
                    <a:pt x="1772" y="1"/>
                    <a:pt x="1708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1840350" y="3139925"/>
              <a:ext cx="25025" cy="100850"/>
            </a:xfrm>
            <a:custGeom>
              <a:avLst/>
              <a:gdLst/>
              <a:ahLst/>
              <a:cxnLst/>
              <a:rect l="l" t="t" r="r" b="b"/>
              <a:pathLst>
                <a:path w="1001" h="4034" extrusionOk="0">
                  <a:moveTo>
                    <a:pt x="1" y="1"/>
                  </a:moveTo>
                  <a:lnTo>
                    <a:pt x="1" y="3455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1915150" y="3304200"/>
              <a:ext cx="299300" cy="967500"/>
            </a:xfrm>
            <a:custGeom>
              <a:avLst/>
              <a:gdLst/>
              <a:ahLst/>
              <a:cxnLst/>
              <a:rect l="l" t="t" r="r" b="b"/>
              <a:pathLst>
                <a:path w="11972" h="38700" extrusionOk="0">
                  <a:moveTo>
                    <a:pt x="11678" y="0"/>
                  </a:moveTo>
                  <a:cubicBezTo>
                    <a:pt x="11606" y="0"/>
                    <a:pt x="11526" y="24"/>
                    <a:pt x="11441" y="73"/>
                  </a:cubicBezTo>
                  <a:lnTo>
                    <a:pt x="531" y="6369"/>
                  </a:lnTo>
                  <a:cubicBezTo>
                    <a:pt x="238" y="6540"/>
                    <a:pt x="1" y="6954"/>
                    <a:pt x="1" y="7291"/>
                  </a:cubicBezTo>
                  <a:lnTo>
                    <a:pt x="1" y="38321"/>
                  </a:lnTo>
                  <a:cubicBezTo>
                    <a:pt x="1" y="38560"/>
                    <a:pt x="121" y="38700"/>
                    <a:pt x="295" y="38700"/>
                  </a:cubicBezTo>
                  <a:cubicBezTo>
                    <a:pt x="366" y="38700"/>
                    <a:pt x="446" y="38676"/>
                    <a:pt x="531" y="38627"/>
                  </a:cubicBezTo>
                  <a:lnTo>
                    <a:pt x="11441" y="32327"/>
                  </a:lnTo>
                  <a:cubicBezTo>
                    <a:pt x="11733" y="32161"/>
                    <a:pt x="11972" y="31745"/>
                    <a:pt x="11972" y="31409"/>
                  </a:cubicBezTo>
                  <a:lnTo>
                    <a:pt x="11972" y="379"/>
                  </a:lnTo>
                  <a:cubicBezTo>
                    <a:pt x="11972" y="140"/>
                    <a:pt x="11852" y="0"/>
                    <a:pt x="11678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1965050" y="3390500"/>
              <a:ext cx="199500" cy="132525"/>
            </a:xfrm>
            <a:custGeom>
              <a:avLst/>
              <a:gdLst/>
              <a:ahLst/>
              <a:cxnLst/>
              <a:rect l="l" t="t" r="r" b="b"/>
              <a:pathLst>
                <a:path w="7980" h="5301" extrusionOk="0">
                  <a:moveTo>
                    <a:pt x="7697" y="0"/>
                  </a:moveTo>
                  <a:cubicBezTo>
                    <a:pt x="7623" y="0"/>
                    <a:pt x="7539" y="24"/>
                    <a:pt x="7449" y="75"/>
                  </a:cubicBezTo>
                  <a:lnTo>
                    <a:pt x="531" y="4070"/>
                  </a:lnTo>
                  <a:cubicBezTo>
                    <a:pt x="238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1" y="5300"/>
                  </a:cubicBezTo>
                  <a:cubicBezTo>
                    <a:pt x="355" y="5300"/>
                    <a:pt x="441" y="5275"/>
                    <a:pt x="531" y="5222"/>
                  </a:cubicBezTo>
                  <a:lnTo>
                    <a:pt x="7449" y="1228"/>
                  </a:lnTo>
                  <a:cubicBezTo>
                    <a:pt x="7742" y="1058"/>
                    <a:pt x="7980" y="664"/>
                    <a:pt x="7980" y="347"/>
                  </a:cubicBezTo>
                  <a:cubicBezTo>
                    <a:pt x="7980" y="125"/>
                    <a:pt x="7865" y="0"/>
                    <a:pt x="76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1965050" y="3546650"/>
              <a:ext cx="24925" cy="36200"/>
            </a:xfrm>
            <a:custGeom>
              <a:avLst/>
              <a:gdLst/>
              <a:ahLst/>
              <a:cxnLst/>
              <a:rect l="l" t="t" r="r" b="b"/>
              <a:pathLst>
                <a:path w="997" h="1448" extrusionOk="0">
                  <a:moveTo>
                    <a:pt x="820" y="1"/>
                  </a:moveTo>
                  <a:cubicBezTo>
                    <a:pt x="777" y="1"/>
                    <a:pt x="729" y="15"/>
                    <a:pt x="677" y="44"/>
                  </a:cubicBezTo>
                  <a:lnTo>
                    <a:pt x="320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8" y="1434"/>
                    <a:pt x="320" y="1404"/>
                  </a:cubicBezTo>
                  <a:lnTo>
                    <a:pt x="680" y="1197"/>
                  </a:lnTo>
                  <a:cubicBezTo>
                    <a:pt x="853" y="1095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2014925" y="3448075"/>
              <a:ext cx="149625" cy="103725"/>
            </a:xfrm>
            <a:custGeom>
              <a:avLst/>
              <a:gdLst/>
              <a:ahLst/>
              <a:cxnLst/>
              <a:rect l="l" t="t" r="r" b="b"/>
              <a:pathLst>
                <a:path w="5985" h="4149" extrusionOk="0">
                  <a:moveTo>
                    <a:pt x="5703" y="1"/>
                  </a:moveTo>
                  <a:cubicBezTo>
                    <a:pt x="5628" y="1"/>
                    <a:pt x="5544" y="25"/>
                    <a:pt x="5454" y="77"/>
                  </a:cubicBezTo>
                  <a:lnTo>
                    <a:pt x="531" y="2919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2" y="4124"/>
                    <a:pt x="531" y="4072"/>
                  </a:cubicBezTo>
                  <a:lnTo>
                    <a:pt x="5454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1965050" y="3604300"/>
              <a:ext cx="24925" cy="36175"/>
            </a:xfrm>
            <a:custGeom>
              <a:avLst/>
              <a:gdLst/>
              <a:ahLst/>
              <a:cxnLst/>
              <a:rect l="l" t="t" r="r" b="b"/>
              <a:pathLst>
                <a:path w="997" h="1447" extrusionOk="0">
                  <a:moveTo>
                    <a:pt x="819" y="0"/>
                  </a:moveTo>
                  <a:cubicBezTo>
                    <a:pt x="776" y="0"/>
                    <a:pt x="728" y="14"/>
                    <a:pt x="677" y="44"/>
                  </a:cubicBezTo>
                  <a:lnTo>
                    <a:pt x="320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19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8" y="1433"/>
                    <a:pt x="320" y="1403"/>
                  </a:cubicBezTo>
                  <a:lnTo>
                    <a:pt x="680" y="1196"/>
                  </a:lnTo>
                  <a:cubicBezTo>
                    <a:pt x="853" y="1094"/>
                    <a:pt x="996" y="846"/>
                    <a:pt x="996" y="645"/>
                  </a:cubicBezTo>
                  <a:lnTo>
                    <a:pt x="996" y="227"/>
                  </a:lnTo>
                  <a:cubicBezTo>
                    <a:pt x="996" y="84"/>
                    <a:pt x="924" y="0"/>
                    <a:pt x="81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014925" y="350577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5"/>
                    <a:pt x="5454" y="78"/>
                  </a:cubicBezTo>
                  <a:lnTo>
                    <a:pt x="531" y="2916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4" y="1227"/>
                  </a:lnTo>
                  <a:cubicBezTo>
                    <a:pt x="5747" y="1057"/>
                    <a:pt x="5985" y="663"/>
                    <a:pt x="5985" y="346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1965050" y="3661900"/>
              <a:ext cx="24925" cy="36125"/>
            </a:xfrm>
            <a:custGeom>
              <a:avLst/>
              <a:gdLst/>
              <a:ahLst/>
              <a:cxnLst/>
              <a:rect l="l" t="t" r="r" b="b"/>
              <a:pathLst>
                <a:path w="997" h="1445" extrusionOk="0">
                  <a:moveTo>
                    <a:pt x="820" y="1"/>
                  </a:moveTo>
                  <a:cubicBezTo>
                    <a:pt x="777" y="1"/>
                    <a:pt x="729" y="15"/>
                    <a:pt x="677" y="45"/>
                  </a:cubicBezTo>
                  <a:lnTo>
                    <a:pt x="320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0"/>
                    <a:pt x="320" y="1401"/>
                  </a:cubicBezTo>
                  <a:lnTo>
                    <a:pt x="680" y="1193"/>
                  </a:lnTo>
                  <a:cubicBezTo>
                    <a:pt x="853" y="1091"/>
                    <a:pt x="996" y="847"/>
                    <a:pt x="996" y="643"/>
                  </a:cubicBezTo>
                  <a:lnTo>
                    <a:pt x="996" y="228"/>
                  </a:lnTo>
                  <a:cubicBezTo>
                    <a:pt x="996" y="84"/>
                    <a:pt x="925" y="1"/>
                    <a:pt x="8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2014925" y="35633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0"/>
                  </a:moveTo>
                  <a:cubicBezTo>
                    <a:pt x="5630" y="0"/>
                    <a:pt x="5545" y="25"/>
                    <a:pt x="5454" y="78"/>
                  </a:cubicBezTo>
                  <a:lnTo>
                    <a:pt x="531" y="2919"/>
                  </a:lnTo>
                  <a:cubicBezTo>
                    <a:pt x="239" y="3087"/>
                    <a:pt x="1" y="3484"/>
                    <a:pt x="1" y="3801"/>
                  </a:cubicBezTo>
                  <a:cubicBezTo>
                    <a:pt x="1" y="4021"/>
                    <a:pt x="115" y="4146"/>
                    <a:pt x="282" y="4146"/>
                  </a:cubicBezTo>
                  <a:cubicBezTo>
                    <a:pt x="356" y="4146"/>
                    <a:pt x="441" y="4122"/>
                    <a:pt x="531" y="4069"/>
                  </a:cubicBezTo>
                  <a:lnTo>
                    <a:pt x="5454" y="1230"/>
                  </a:lnTo>
                  <a:cubicBezTo>
                    <a:pt x="5747" y="1060"/>
                    <a:pt x="5985" y="663"/>
                    <a:pt x="5985" y="346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1965050" y="3719425"/>
              <a:ext cx="24925" cy="36150"/>
            </a:xfrm>
            <a:custGeom>
              <a:avLst/>
              <a:gdLst/>
              <a:ahLst/>
              <a:cxnLst/>
              <a:rect l="l" t="t" r="r" b="b"/>
              <a:pathLst>
                <a:path w="997" h="1446" extrusionOk="0">
                  <a:moveTo>
                    <a:pt x="817" y="0"/>
                  </a:moveTo>
                  <a:cubicBezTo>
                    <a:pt x="775" y="0"/>
                    <a:pt x="727" y="13"/>
                    <a:pt x="677" y="41"/>
                  </a:cubicBezTo>
                  <a:lnTo>
                    <a:pt x="320" y="253"/>
                  </a:lnTo>
                  <a:cubicBezTo>
                    <a:pt x="143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8" y="1431"/>
                    <a:pt x="320" y="1401"/>
                  </a:cubicBezTo>
                  <a:lnTo>
                    <a:pt x="680" y="1194"/>
                  </a:lnTo>
                  <a:cubicBezTo>
                    <a:pt x="853" y="1092"/>
                    <a:pt x="996" y="847"/>
                    <a:pt x="996" y="643"/>
                  </a:cubicBezTo>
                  <a:lnTo>
                    <a:pt x="996" y="229"/>
                  </a:lnTo>
                  <a:cubicBezTo>
                    <a:pt x="996" y="83"/>
                    <a:pt x="923" y="0"/>
                    <a:pt x="81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2014925" y="3620850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1"/>
                  </a:moveTo>
                  <a:cubicBezTo>
                    <a:pt x="5630" y="1"/>
                    <a:pt x="5545" y="26"/>
                    <a:pt x="5454" y="78"/>
                  </a:cubicBezTo>
                  <a:lnTo>
                    <a:pt x="531" y="2920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4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1963925" y="3707850"/>
              <a:ext cx="199625" cy="132525"/>
            </a:xfrm>
            <a:custGeom>
              <a:avLst/>
              <a:gdLst/>
              <a:ahLst/>
              <a:cxnLst/>
              <a:rect l="l" t="t" r="r" b="b"/>
              <a:pathLst>
                <a:path w="7985" h="5301" extrusionOk="0">
                  <a:moveTo>
                    <a:pt x="7701" y="1"/>
                  </a:moveTo>
                  <a:cubicBezTo>
                    <a:pt x="7627" y="1"/>
                    <a:pt x="7543" y="25"/>
                    <a:pt x="7454" y="76"/>
                  </a:cubicBezTo>
                  <a:lnTo>
                    <a:pt x="535" y="4071"/>
                  </a:lnTo>
                  <a:cubicBezTo>
                    <a:pt x="242" y="4241"/>
                    <a:pt x="1" y="4635"/>
                    <a:pt x="1" y="4955"/>
                  </a:cubicBezTo>
                  <a:cubicBezTo>
                    <a:pt x="1" y="5176"/>
                    <a:pt x="115" y="5301"/>
                    <a:pt x="283" y="5301"/>
                  </a:cubicBezTo>
                  <a:cubicBezTo>
                    <a:pt x="358" y="5301"/>
                    <a:pt x="444" y="5276"/>
                    <a:pt x="535" y="5224"/>
                  </a:cubicBezTo>
                  <a:lnTo>
                    <a:pt x="7454" y="1229"/>
                  </a:lnTo>
                  <a:cubicBezTo>
                    <a:pt x="7746" y="1059"/>
                    <a:pt x="7984" y="664"/>
                    <a:pt x="7984" y="348"/>
                  </a:cubicBezTo>
                  <a:cubicBezTo>
                    <a:pt x="7984" y="126"/>
                    <a:pt x="7869" y="1"/>
                    <a:pt x="7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1963925" y="3864025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2013825" y="3765450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6" y="0"/>
                  </a:moveTo>
                  <a:cubicBezTo>
                    <a:pt x="5632" y="0"/>
                    <a:pt x="5547" y="25"/>
                    <a:pt x="5458" y="77"/>
                  </a:cubicBezTo>
                  <a:lnTo>
                    <a:pt x="534" y="2920"/>
                  </a:lnTo>
                  <a:cubicBezTo>
                    <a:pt x="239" y="3089"/>
                    <a:pt x="1" y="3484"/>
                    <a:pt x="1" y="3803"/>
                  </a:cubicBezTo>
                  <a:cubicBezTo>
                    <a:pt x="1" y="4023"/>
                    <a:pt x="115" y="4149"/>
                    <a:pt x="284" y="4149"/>
                  </a:cubicBezTo>
                  <a:cubicBezTo>
                    <a:pt x="358" y="4149"/>
                    <a:pt x="444" y="4124"/>
                    <a:pt x="534" y="4072"/>
                  </a:cubicBezTo>
                  <a:lnTo>
                    <a:pt x="5458" y="1230"/>
                  </a:lnTo>
                  <a:cubicBezTo>
                    <a:pt x="5750" y="1060"/>
                    <a:pt x="5988" y="665"/>
                    <a:pt x="5988" y="346"/>
                  </a:cubicBezTo>
                  <a:cubicBezTo>
                    <a:pt x="5988" y="127"/>
                    <a:pt x="5873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1963925" y="3921650"/>
              <a:ext cx="25025" cy="36225"/>
            </a:xfrm>
            <a:custGeom>
              <a:avLst/>
              <a:gdLst/>
              <a:ahLst/>
              <a:cxnLst/>
              <a:rect l="l" t="t" r="r" b="b"/>
              <a:pathLst>
                <a:path w="1001" h="1449" extrusionOk="0">
                  <a:moveTo>
                    <a:pt x="823" y="1"/>
                  </a:moveTo>
                  <a:cubicBezTo>
                    <a:pt x="780" y="1"/>
                    <a:pt x="732" y="15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8" y="1095"/>
                    <a:pt x="1000" y="850"/>
                    <a:pt x="1000" y="646"/>
                  </a:cubicBezTo>
                  <a:lnTo>
                    <a:pt x="1000" y="228"/>
                  </a:lnTo>
                  <a:cubicBezTo>
                    <a:pt x="1000" y="85"/>
                    <a:pt x="928" y="1"/>
                    <a:pt x="8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2013825" y="3823150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8" y="0"/>
                  </a:moveTo>
                  <a:cubicBezTo>
                    <a:pt x="5633" y="0"/>
                    <a:pt x="5548" y="25"/>
                    <a:pt x="5458" y="78"/>
                  </a:cubicBezTo>
                  <a:lnTo>
                    <a:pt x="534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8" y="1227"/>
                  </a:lnTo>
                  <a:cubicBezTo>
                    <a:pt x="5750" y="1061"/>
                    <a:pt x="5988" y="662"/>
                    <a:pt x="5988" y="347"/>
                  </a:cubicBezTo>
                  <a:cubicBezTo>
                    <a:pt x="5988" y="126"/>
                    <a:pt x="5874" y="0"/>
                    <a:pt x="5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1963925" y="39792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4" y="0"/>
                  </a:moveTo>
                  <a:cubicBezTo>
                    <a:pt x="781" y="0"/>
                    <a:pt x="733" y="14"/>
                    <a:pt x="681" y="44"/>
                  </a:cubicBezTo>
                  <a:lnTo>
                    <a:pt x="321" y="251"/>
                  </a:lnTo>
                  <a:cubicBezTo>
                    <a:pt x="144" y="353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3"/>
                  </a:lnTo>
                  <a:cubicBezTo>
                    <a:pt x="858" y="1091"/>
                    <a:pt x="1000" y="846"/>
                    <a:pt x="1000" y="642"/>
                  </a:cubicBezTo>
                  <a:lnTo>
                    <a:pt x="1000" y="228"/>
                  </a:lnTo>
                  <a:cubicBezTo>
                    <a:pt x="1000" y="83"/>
                    <a:pt x="929" y="0"/>
                    <a:pt x="82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5"/>
            <p:cNvSpPr/>
            <p:nvPr/>
          </p:nvSpPr>
          <p:spPr>
            <a:xfrm>
              <a:off x="2013825" y="3880675"/>
              <a:ext cx="149725" cy="103725"/>
            </a:xfrm>
            <a:custGeom>
              <a:avLst/>
              <a:gdLst/>
              <a:ahLst/>
              <a:cxnLst/>
              <a:rect l="l" t="t" r="r" b="b"/>
              <a:pathLst>
                <a:path w="5989" h="4149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3"/>
                    <a:pt x="115" y="4148"/>
                    <a:pt x="284" y="4148"/>
                  </a:cubicBezTo>
                  <a:cubicBezTo>
                    <a:pt x="359" y="4148"/>
                    <a:pt x="444" y="4124"/>
                    <a:pt x="534" y="4073"/>
                  </a:cubicBezTo>
                  <a:lnTo>
                    <a:pt x="5458" y="1231"/>
                  </a:lnTo>
                  <a:cubicBezTo>
                    <a:pt x="5750" y="1061"/>
                    <a:pt x="5988" y="663"/>
                    <a:pt x="5988" y="347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1963925" y="4036775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1"/>
                  </a:moveTo>
                  <a:cubicBezTo>
                    <a:pt x="780" y="1"/>
                    <a:pt x="732" y="14"/>
                    <a:pt x="681" y="43"/>
                  </a:cubicBezTo>
                  <a:lnTo>
                    <a:pt x="321" y="253"/>
                  </a:lnTo>
                  <a:cubicBezTo>
                    <a:pt x="144" y="352"/>
                    <a:pt x="1" y="600"/>
                    <a:pt x="1" y="804"/>
                  </a:cubicBezTo>
                  <a:lnTo>
                    <a:pt x="1" y="1219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2"/>
                    <a:pt x="321" y="1402"/>
                  </a:cubicBezTo>
                  <a:lnTo>
                    <a:pt x="681" y="1195"/>
                  </a:lnTo>
                  <a:cubicBezTo>
                    <a:pt x="858" y="1093"/>
                    <a:pt x="1000" y="848"/>
                    <a:pt x="1000" y="644"/>
                  </a:cubicBezTo>
                  <a:lnTo>
                    <a:pt x="1000" y="230"/>
                  </a:lnTo>
                  <a:cubicBezTo>
                    <a:pt x="1000" y="84"/>
                    <a:pt x="928" y="1"/>
                    <a:pt x="8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2013825" y="3938225"/>
              <a:ext cx="149725" cy="103675"/>
            </a:xfrm>
            <a:custGeom>
              <a:avLst/>
              <a:gdLst/>
              <a:ahLst/>
              <a:cxnLst/>
              <a:rect l="l" t="t" r="r" b="b"/>
              <a:pathLst>
                <a:path w="5989" h="4147" extrusionOk="0">
                  <a:moveTo>
                    <a:pt x="5707" y="1"/>
                  </a:moveTo>
                  <a:cubicBezTo>
                    <a:pt x="5633" y="1"/>
                    <a:pt x="5548" y="26"/>
                    <a:pt x="5458" y="78"/>
                  </a:cubicBezTo>
                  <a:lnTo>
                    <a:pt x="534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3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8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2862925" y="2972975"/>
              <a:ext cx="374150" cy="249225"/>
            </a:xfrm>
            <a:custGeom>
              <a:avLst/>
              <a:gdLst/>
              <a:ahLst/>
              <a:cxnLst/>
              <a:rect l="l" t="t" r="r" b="b"/>
              <a:pathLst>
                <a:path w="14966" h="9969" extrusionOk="0">
                  <a:moveTo>
                    <a:pt x="14669" y="1"/>
                  </a:moveTo>
                  <a:cubicBezTo>
                    <a:pt x="14598" y="1"/>
                    <a:pt x="14518" y="24"/>
                    <a:pt x="14433" y="73"/>
                  </a:cubicBezTo>
                  <a:lnTo>
                    <a:pt x="531" y="8100"/>
                  </a:lnTo>
                  <a:cubicBezTo>
                    <a:pt x="239" y="8270"/>
                    <a:pt x="1" y="8681"/>
                    <a:pt x="1" y="9021"/>
                  </a:cubicBezTo>
                  <a:lnTo>
                    <a:pt x="1" y="9589"/>
                  </a:lnTo>
                  <a:cubicBezTo>
                    <a:pt x="1" y="9830"/>
                    <a:pt x="120" y="9968"/>
                    <a:pt x="294" y="9968"/>
                  </a:cubicBezTo>
                  <a:cubicBezTo>
                    <a:pt x="365" y="9968"/>
                    <a:pt x="446" y="9945"/>
                    <a:pt x="531" y="9895"/>
                  </a:cubicBezTo>
                  <a:lnTo>
                    <a:pt x="14433" y="1804"/>
                  </a:lnTo>
                  <a:cubicBezTo>
                    <a:pt x="14729" y="1634"/>
                    <a:pt x="14964" y="1219"/>
                    <a:pt x="14964" y="882"/>
                  </a:cubicBezTo>
                  <a:lnTo>
                    <a:pt x="14964" y="382"/>
                  </a:lnTo>
                  <a:cubicBezTo>
                    <a:pt x="14966" y="141"/>
                    <a:pt x="14844" y="1"/>
                    <a:pt x="146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862925" y="303047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8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7"/>
                  </a:lnTo>
                  <a:cubicBezTo>
                    <a:pt x="239" y="9424"/>
                    <a:pt x="1" y="9822"/>
                    <a:pt x="1" y="10138"/>
                  </a:cubicBezTo>
                  <a:cubicBezTo>
                    <a:pt x="1" y="10359"/>
                    <a:pt x="115" y="10484"/>
                    <a:pt x="282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1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6"/>
                    <a:pt x="16845" y="1"/>
                    <a:pt x="166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2862925" y="3088050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7" y="0"/>
                  </a:moveTo>
                  <a:cubicBezTo>
                    <a:pt x="16603" y="0"/>
                    <a:pt x="16518" y="25"/>
                    <a:pt x="16429" y="77"/>
                  </a:cubicBezTo>
                  <a:lnTo>
                    <a:pt x="531" y="9256"/>
                  </a:lnTo>
                  <a:cubicBezTo>
                    <a:pt x="239" y="9426"/>
                    <a:pt x="1" y="9821"/>
                    <a:pt x="1" y="10137"/>
                  </a:cubicBezTo>
                  <a:cubicBezTo>
                    <a:pt x="1" y="10359"/>
                    <a:pt x="116" y="10484"/>
                    <a:pt x="284" y="10484"/>
                  </a:cubicBezTo>
                  <a:cubicBezTo>
                    <a:pt x="358" y="10484"/>
                    <a:pt x="442" y="10460"/>
                    <a:pt x="531" y="10409"/>
                  </a:cubicBezTo>
                  <a:lnTo>
                    <a:pt x="16429" y="1230"/>
                  </a:lnTo>
                  <a:cubicBezTo>
                    <a:pt x="16721" y="1059"/>
                    <a:pt x="16959" y="665"/>
                    <a:pt x="16959" y="345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5"/>
            <p:cNvSpPr/>
            <p:nvPr/>
          </p:nvSpPr>
          <p:spPr>
            <a:xfrm>
              <a:off x="2862925" y="3145625"/>
              <a:ext cx="424000" cy="262125"/>
            </a:xfrm>
            <a:custGeom>
              <a:avLst/>
              <a:gdLst/>
              <a:ahLst/>
              <a:cxnLst/>
              <a:rect l="l" t="t" r="r" b="b"/>
              <a:pathLst>
                <a:path w="16960" h="10485" extrusionOk="0">
                  <a:moveTo>
                    <a:pt x="16676" y="1"/>
                  </a:moveTo>
                  <a:cubicBezTo>
                    <a:pt x="16602" y="1"/>
                    <a:pt x="16518" y="25"/>
                    <a:pt x="16429" y="76"/>
                  </a:cubicBezTo>
                  <a:lnTo>
                    <a:pt x="531" y="9255"/>
                  </a:lnTo>
                  <a:cubicBezTo>
                    <a:pt x="239" y="9425"/>
                    <a:pt x="1" y="9820"/>
                    <a:pt x="1" y="10139"/>
                  </a:cubicBezTo>
                  <a:cubicBezTo>
                    <a:pt x="1" y="10358"/>
                    <a:pt x="115" y="10484"/>
                    <a:pt x="283" y="10484"/>
                  </a:cubicBezTo>
                  <a:cubicBezTo>
                    <a:pt x="357" y="10484"/>
                    <a:pt x="441" y="10460"/>
                    <a:pt x="531" y="10407"/>
                  </a:cubicBezTo>
                  <a:lnTo>
                    <a:pt x="16429" y="1228"/>
                  </a:lnTo>
                  <a:cubicBezTo>
                    <a:pt x="16721" y="1058"/>
                    <a:pt x="16959" y="664"/>
                    <a:pt x="16959" y="347"/>
                  </a:cubicBezTo>
                  <a:cubicBezTo>
                    <a:pt x="16959" y="126"/>
                    <a:pt x="16844" y="1"/>
                    <a:pt x="166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5"/>
            <p:cNvSpPr/>
            <p:nvPr/>
          </p:nvSpPr>
          <p:spPr>
            <a:xfrm>
              <a:off x="2862925" y="32032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0"/>
                  </a:moveTo>
                  <a:cubicBezTo>
                    <a:pt x="16604" y="0"/>
                    <a:pt x="16519" y="25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9"/>
                    <a:pt x="114" y="10484"/>
                    <a:pt x="281" y="10484"/>
                  </a:cubicBezTo>
                  <a:cubicBezTo>
                    <a:pt x="356" y="10484"/>
                    <a:pt x="441" y="10459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3"/>
                    <a:pt x="16959" y="346"/>
                  </a:cubicBezTo>
                  <a:cubicBezTo>
                    <a:pt x="16959" y="125"/>
                    <a:pt x="16846" y="0"/>
                    <a:pt x="166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5"/>
            <p:cNvSpPr/>
            <p:nvPr/>
          </p:nvSpPr>
          <p:spPr>
            <a:xfrm>
              <a:off x="2862925" y="32607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3"/>
                    <a:pt x="1" y="9821"/>
                    <a:pt x="1" y="10137"/>
                  </a:cubicBezTo>
                  <a:cubicBezTo>
                    <a:pt x="1" y="10358"/>
                    <a:pt x="114" y="10483"/>
                    <a:pt x="281" y="10483"/>
                  </a:cubicBezTo>
                  <a:cubicBezTo>
                    <a:pt x="356" y="10483"/>
                    <a:pt x="441" y="10458"/>
                    <a:pt x="531" y="10406"/>
                  </a:cubicBezTo>
                  <a:lnTo>
                    <a:pt x="16429" y="1230"/>
                  </a:lnTo>
                  <a:cubicBezTo>
                    <a:pt x="16721" y="1060"/>
                    <a:pt x="16959" y="666"/>
                    <a:pt x="16959" y="346"/>
                  </a:cubicBezTo>
                  <a:cubicBezTo>
                    <a:pt x="16959" y="127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5"/>
            <p:cNvSpPr/>
            <p:nvPr/>
          </p:nvSpPr>
          <p:spPr>
            <a:xfrm>
              <a:off x="2862925" y="3318300"/>
              <a:ext cx="424000" cy="262150"/>
            </a:xfrm>
            <a:custGeom>
              <a:avLst/>
              <a:gdLst/>
              <a:ahLst/>
              <a:cxnLst/>
              <a:rect l="l" t="t" r="r" b="b"/>
              <a:pathLst>
                <a:path w="16960" h="10486" extrusionOk="0">
                  <a:moveTo>
                    <a:pt x="16677" y="0"/>
                  </a:moveTo>
                  <a:cubicBezTo>
                    <a:pt x="16603" y="0"/>
                    <a:pt x="16519" y="25"/>
                    <a:pt x="16429" y="77"/>
                  </a:cubicBezTo>
                  <a:lnTo>
                    <a:pt x="531" y="9257"/>
                  </a:lnTo>
                  <a:cubicBezTo>
                    <a:pt x="239" y="9426"/>
                    <a:pt x="1" y="9821"/>
                    <a:pt x="1" y="10140"/>
                  </a:cubicBezTo>
                  <a:cubicBezTo>
                    <a:pt x="1" y="10359"/>
                    <a:pt x="115" y="10485"/>
                    <a:pt x="283" y="10485"/>
                  </a:cubicBezTo>
                  <a:cubicBezTo>
                    <a:pt x="357" y="10485"/>
                    <a:pt x="441" y="10461"/>
                    <a:pt x="531" y="10409"/>
                  </a:cubicBezTo>
                  <a:lnTo>
                    <a:pt x="16429" y="1229"/>
                  </a:lnTo>
                  <a:cubicBezTo>
                    <a:pt x="16721" y="1060"/>
                    <a:pt x="16959" y="665"/>
                    <a:pt x="16959" y="346"/>
                  </a:cubicBezTo>
                  <a:cubicBezTo>
                    <a:pt x="16959" y="126"/>
                    <a:pt x="16845" y="0"/>
                    <a:pt x="166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5"/>
            <p:cNvSpPr/>
            <p:nvPr/>
          </p:nvSpPr>
          <p:spPr>
            <a:xfrm>
              <a:off x="2862925" y="337590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9" y="1"/>
                  </a:moveTo>
                  <a:cubicBezTo>
                    <a:pt x="16604" y="1"/>
                    <a:pt x="16519" y="26"/>
                    <a:pt x="16429" y="78"/>
                  </a:cubicBezTo>
                  <a:lnTo>
                    <a:pt x="531" y="9254"/>
                  </a:lnTo>
                  <a:cubicBezTo>
                    <a:pt x="239" y="9424"/>
                    <a:pt x="1" y="9818"/>
                    <a:pt x="1" y="10138"/>
                  </a:cubicBezTo>
                  <a:cubicBezTo>
                    <a:pt x="1" y="10357"/>
                    <a:pt x="115" y="10483"/>
                    <a:pt x="283" y="10483"/>
                  </a:cubicBezTo>
                  <a:cubicBezTo>
                    <a:pt x="357" y="10483"/>
                    <a:pt x="441" y="10459"/>
                    <a:pt x="531" y="10407"/>
                  </a:cubicBezTo>
                  <a:lnTo>
                    <a:pt x="16429" y="1227"/>
                  </a:lnTo>
                  <a:cubicBezTo>
                    <a:pt x="16721" y="1061"/>
                    <a:pt x="16959" y="663"/>
                    <a:pt x="16959" y="347"/>
                  </a:cubicBezTo>
                  <a:cubicBezTo>
                    <a:pt x="16959" y="126"/>
                    <a:pt x="16846" y="1"/>
                    <a:pt x="166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2862925" y="3433450"/>
              <a:ext cx="424000" cy="262100"/>
            </a:xfrm>
            <a:custGeom>
              <a:avLst/>
              <a:gdLst/>
              <a:ahLst/>
              <a:cxnLst/>
              <a:rect l="l" t="t" r="r" b="b"/>
              <a:pathLst>
                <a:path w="16960" h="10484" extrusionOk="0">
                  <a:moveTo>
                    <a:pt x="16678" y="0"/>
                  </a:moveTo>
                  <a:cubicBezTo>
                    <a:pt x="16604" y="0"/>
                    <a:pt x="16519" y="25"/>
                    <a:pt x="16429" y="77"/>
                  </a:cubicBezTo>
                  <a:lnTo>
                    <a:pt x="531" y="9254"/>
                  </a:lnTo>
                  <a:cubicBezTo>
                    <a:pt x="239" y="9424"/>
                    <a:pt x="1" y="9821"/>
                    <a:pt x="1" y="10138"/>
                  </a:cubicBezTo>
                  <a:cubicBezTo>
                    <a:pt x="1" y="10359"/>
                    <a:pt x="115" y="10484"/>
                    <a:pt x="281" y="10484"/>
                  </a:cubicBezTo>
                  <a:cubicBezTo>
                    <a:pt x="356" y="10484"/>
                    <a:pt x="441" y="10459"/>
                    <a:pt x="531" y="10407"/>
                  </a:cubicBezTo>
                  <a:lnTo>
                    <a:pt x="16429" y="1230"/>
                  </a:lnTo>
                  <a:cubicBezTo>
                    <a:pt x="16721" y="1061"/>
                    <a:pt x="16959" y="662"/>
                    <a:pt x="16959" y="347"/>
                  </a:cubicBezTo>
                  <a:cubicBezTo>
                    <a:pt x="16959" y="125"/>
                    <a:pt x="16845" y="0"/>
                    <a:pt x="1667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2264300" y="3217800"/>
              <a:ext cx="548750" cy="852300"/>
            </a:xfrm>
            <a:custGeom>
              <a:avLst/>
              <a:gdLst/>
              <a:ahLst/>
              <a:cxnLst/>
              <a:rect l="l" t="t" r="r" b="b"/>
              <a:pathLst>
                <a:path w="21950" h="34092" extrusionOk="0">
                  <a:moveTo>
                    <a:pt x="21655" y="0"/>
                  </a:moveTo>
                  <a:cubicBezTo>
                    <a:pt x="21584" y="0"/>
                    <a:pt x="21504" y="23"/>
                    <a:pt x="21419" y="71"/>
                  </a:cubicBezTo>
                  <a:lnTo>
                    <a:pt x="535" y="12130"/>
                  </a:lnTo>
                  <a:cubicBezTo>
                    <a:pt x="239" y="12301"/>
                    <a:pt x="1" y="12712"/>
                    <a:pt x="1" y="13052"/>
                  </a:cubicBezTo>
                  <a:lnTo>
                    <a:pt x="1" y="33712"/>
                  </a:lnTo>
                  <a:cubicBezTo>
                    <a:pt x="1" y="33953"/>
                    <a:pt x="120" y="34092"/>
                    <a:pt x="295" y="34092"/>
                  </a:cubicBezTo>
                  <a:cubicBezTo>
                    <a:pt x="367" y="34092"/>
                    <a:pt x="449" y="34068"/>
                    <a:pt x="535" y="34018"/>
                  </a:cubicBezTo>
                  <a:lnTo>
                    <a:pt x="21419" y="21959"/>
                  </a:lnTo>
                  <a:cubicBezTo>
                    <a:pt x="21712" y="21793"/>
                    <a:pt x="21950" y="21378"/>
                    <a:pt x="21950" y="21041"/>
                  </a:cubicBezTo>
                  <a:lnTo>
                    <a:pt x="21950" y="381"/>
                  </a:lnTo>
                  <a:cubicBezTo>
                    <a:pt x="21950" y="139"/>
                    <a:pt x="21830" y="0"/>
                    <a:pt x="21655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2264300" y="3512650"/>
              <a:ext cx="548750" cy="557450"/>
            </a:xfrm>
            <a:custGeom>
              <a:avLst/>
              <a:gdLst/>
              <a:ahLst/>
              <a:cxnLst/>
              <a:rect l="l" t="t" r="r" b="b"/>
              <a:pathLst>
                <a:path w="21950" h="22298" extrusionOk="0">
                  <a:moveTo>
                    <a:pt x="16123" y="0"/>
                  </a:moveTo>
                  <a:lnTo>
                    <a:pt x="12635" y="6174"/>
                  </a:lnTo>
                  <a:lnTo>
                    <a:pt x="15086" y="9353"/>
                  </a:lnTo>
                  <a:lnTo>
                    <a:pt x="6984" y="2373"/>
                  </a:lnTo>
                  <a:lnTo>
                    <a:pt x="1" y="17492"/>
                  </a:lnTo>
                  <a:lnTo>
                    <a:pt x="1" y="21918"/>
                  </a:lnTo>
                  <a:cubicBezTo>
                    <a:pt x="1" y="22159"/>
                    <a:pt x="120" y="22298"/>
                    <a:pt x="295" y="22298"/>
                  </a:cubicBezTo>
                  <a:cubicBezTo>
                    <a:pt x="367" y="22298"/>
                    <a:pt x="449" y="22274"/>
                    <a:pt x="535" y="22224"/>
                  </a:cubicBezTo>
                  <a:lnTo>
                    <a:pt x="21419" y="10165"/>
                  </a:lnTo>
                  <a:cubicBezTo>
                    <a:pt x="21712" y="9999"/>
                    <a:pt x="21950" y="9584"/>
                    <a:pt x="21950" y="9247"/>
                  </a:cubicBezTo>
                  <a:lnTo>
                    <a:pt x="21950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2649000" y="3348350"/>
              <a:ext cx="78650" cy="101575"/>
            </a:xfrm>
            <a:custGeom>
              <a:avLst/>
              <a:gdLst/>
              <a:ahLst/>
              <a:cxnLst/>
              <a:rect l="l" t="t" r="r" b="b"/>
              <a:pathLst>
                <a:path w="3146" h="4063" extrusionOk="0">
                  <a:moveTo>
                    <a:pt x="2275" y="0"/>
                  </a:moveTo>
                  <a:cubicBezTo>
                    <a:pt x="2064" y="0"/>
                    <a:pt x="1826" y="69"/>
                    <a:pt x="1575" y="214"/>
                  </a:cubicBezTo>
                  <a:cubicBezTo>
                    <a:pt x="704" y="718"/>
                    <a:pt x="1" y="1938"/>
                    <a:pt x="1" y="2941"/>
                  </a:cubicBezTo>
                  <a:cubicBezTo>
                    <a:pt x="1" y="3652"/>
                    <a:pt x="355" y="4063"/>
                    <a:pt x="871" y="4063"/>
                  </a:cubicBezTo>
                  <a:cubicBezTo>
                    <a:pt x="1083" y="4063"/>
                    <a:pt x="1322" y="3994"/>
                    <a:pt x="1575" y="3849"/>
                  </a:cubicBezTo>
                  <a:cubicBezTo>
                    <a:pt x="2441" y="3346"/>
                    <a:pt x="3145" y="2125"/>
                    <a:pt x="3145" y="1122"/>
                  </a:cubicBezTo>
                  <a:cubicBezTo>
                    <a:pt x="3145" y="411"/>
                    <a:pt x="2791" y="0"/>
                    <a:pt x="22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1915150" y="2483400"/>
              <a:ext cx="1371775" cy="953100"/>
            </a:xfrm>
            <a:custGeom>
              <a:avLst/>
              <a:gdLst/>
              <a:ahLst/>
              <a:cxnLst/>
              <a:rect l="l" t="t" r="r" b="b"/>
              <a:pathLst>
                <a:path w="54871" h="38124" extrusionOk="0">
                  <a:moveTo>
                    <a:pt x="54577" y="0"/>
                  </a:moveTo>
                  <a:cubicBezTo>
                    <a:pt x="54506" y="0"/>
                    <a:pt x="54425" y="24"/>
                    <a:pt x="54340" y="73"/>
                  </a:cubicBezTo>
                  <a:lnTo>
                    <a:pt x="531" y="31140"/>
                  </a:lnTo>
                  <a:cubicBezTo>
                    <a:pt x="238" y="31307"/>
                    <a:pt x="1" y="31722"/>
                    <a:pt x="1" y="32058"/>
                  </a:cubicBezTo>
                  <a:lnTo>
                    <a:pt x="1" y="37743"/>
                  </a:lnTo>
                  <a:cubicBezTo>
                    <a:pt x="1" y="37985"/>
                    <a:pt x="121" y="38123"/>
                    <a:pt x="295" y="38123"/>
                  </a:cubicBezTo>
                  <a:cubicBezTo>
                    <a:pt x="366" y="38123"/>
                    <a:pt x="447" y="38101"/>
                    <a:pt x="531" y="38052"/>
                  </a:cubicBezTo>
                  <a:lnTo>
                    <a:pt x="54340" y="6985"/>
                  </a:lnTo>
                  <a:cubicBezTo>
                    <a:pt x="54632" y="6815"/>
                    <a:pt x="54870" y="6404"/>
                    <a:pt x="54870" y="6064"/>
                  </a:cubicBezTo>
                  <a:lnTo>
                    <a:pt x="54870" y="379"/>
                  </a:lnTo>
                  <a:cubicBezTo>
                    <a:pt x="54870" y="139"/>
                    <a:pt x="54751" y="0"/>
                    <a:pt x="545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2788050" y="2599950"/>
              <a:ext cx="399150" cy="270100"/>
            </a:xfrm>
            <a:custGeom>
              <a:avLst/>
              <a:gdLst/>
              <a:ahLst/>
              <a:cxnLst/>
              <a:rect l="l" t="t" r="r" b="b"/>
              <a:pathLst>
                <a:path w="15966" h="10804" extrusionOk="0">
                  <a:moveTo>
                    <a:pt x="15966" y="1"/>
                  </a:moveTo>
                  <a:lnTo>
                    <a:pt x="320" y="9031"/>
                  </a:lnTo>
                  <a:cubicBezTo>
                    <a:pt x="147" y="9133"/>
                    <a:pt x="0" y="9381"/>
                    <a:pt x="0" y="9585"/>
                  </a:cubicBezTo>
                  <a:lnTo>
                    <a:pt x="4" y="10575"/>
                  </a:lnTo>
                  <a:cubicBezTo>
                    <a:pt x="4" y="10720"/>
                    <a:pt x="77" y="10803"/>
                    <a:pt x="181" y="10803"/>
                  </a:cubicBezTo>
                  <a:cubicBezTo>
                    <a:pt x="223" y="10803"/>
                    <a:pt x="270" y="10790"/>
                    <a:pt x="320" y="10762"/>
                  </a:cubicBezTo>
                  <a:lnTo>
                    <a:pt x="15966" y="1728"/>
                  </a:lnTo>
                  <a:lnTo>
                    <a:pt x="1596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3187175" y="2574650"/>
              <a:ext cx="49850" cy="68525"/>
            </a:xfrm>
            <a:custGeom>
              <a:avLst/>
              <a:gdLst/>
              <a:ahLst/>
              <a:cxnLst/>
              <a:rect l="l" t="t" r="r" b="b"/>
              <a:pathLst>
                <a:path w="1994" h="2741" extrusionOk="0">
                  <a:moveTo>
                    <a:pt x="1818" y="0"/>
                  </a:moveTo>
                  <a:cubicBezTo>
                    <a:pt x="1776" y="0"/>
                    <a:pt x="1728" y="14"/>
                    <a:pt x="1677" y="44"/>
                  </a:cubicBezTo>
                  <a:lnTo>
                    <a:pt x="1" y="1013"/>
                  </a:lnTo>
                  <a:lnTo>
                    <a:pt x="1" y="2740"/>
                  </a:lnTo>
                  <a:lnTo>
                    <a:pt x="1677" y="1771"/>
                  </a:lnTo>
                  <a:cubicBezTo>
                    <a:pt x="1851" y="1673"/>
                    <a:pt x="1994" y="1424"/>
                    <a:pt x="1994" y="1220"/>
                  </a:cubicBezTo>
                  <a:lnTo>
                    <a:pt x="1994" y="228"/>
                  </a:lnTo>
                  <a:cubicBezTo>
                    <a:pt x="1994" y="83"/>
                    <a:pt x="1922" y="0"/>
                    <a:pt x="18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3201625" y="2591475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6" y="153"/>
                  </a:cubicBezTo>
                  <a:cubicBezTo>
                    <a:pt x="640" y="187"/>
                    <a:pt x="678" y="296"/>
                    <a:pt x="678" y="432"/>
                  </a:cubicBezTo>
                  <a:cubicBezTo>
                    <a:pt x="678" y="694"/>
                    <a:pt x="538" y="993"/>
                    <a:pt x="375" y="1088"/>
                  </a:cubicBezTo>
                  <a:cubicBezTo>
                    <a:pt x="343" y="1106"/>
                    <a:pt x="314" y="1115"/>
                    <a:pt x="289" y="1115"/>
                  </a:cubicBezTo>
                  <a:cubicBezTo>
                    <a:pt x="271" y="1115"/>
                    <a:pt x="254" y="1110"/>
                    <a:pt x="239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1"/>
                    <a:pt x="443" y="167"/>
                  </a:cubicBezTo>
                  <a:cubicBezTo>
                    <a:pt x="474" y="150"/>
                    <a:pt x="501" y="139"/>
                    <a:pt x="528" y="139"/>
                  </a:cubicBezTo>
                  <a:close/>
                  <a:moveTo>
                    <a:pt x="528" y="0"/>
                  </a:moveTo>
                  <a:cubicBezTo>
                    <a:pt x="478" y="0"/>
                    <a:pt x="427" y="15"/>
                    <a:pt x="375" y="44"/>
                  </a:cubicBezTo>
                  <a:cubicBezTo>
                    <a:pt x="164" y="167"/>
                    <a:pt x="1" y="506"/>
                    <a:pt x="1" y="823"/>
                  </a:cubicBezTo>
                  <a:cubicBezTo>
                    <a:pt x="1" y="1013"/>
                    <a:pt x="62" y="1159"/>
                    <a:pt x="171" y="1224"/>
                  </a:cubicBezTo>
                  <a:cubicBezTo>
                    <a:pt x="209" y="1245"/>
                    <a:pt x="250" y="1254"/>
                    <a:pt x="290" y="1254"/>
                  </a:cubicBezTo>
                  <a:cubicBezTo>
                    <a:pt x="338" y="1254"/>
                    <a:pt x="392" y="1237"/>
                    <a:pt x="443" y="1210"/>
                  </a:cubicBezTo>
                  <a:cubicBezTo>
                    <a:pt x="569" y="1135"/>
                    <a:pt x="678" y="983"/>
                    <a:pt x="746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4" y="867"/>
                    <a:pt x="1011" y="846"/>
                    <a:pt x="1021" y="816"/>
                  </a:cubicBezTo>
                  <a:cubicBezTo>
                    <a:pt x="1031" y="782"/>
                    <a:pt x="1011" y="741"/>
                    <a:pt x="973" y="731"/>
                  </a:cubicBezTo>
                  <a:lnTo>
                    <a:pt x="786" y="673"/>
                  </a:lnTo>
                  <a:cubicBezTo>
                    <a:pt x="807" y="592"/>
                    <a:pt x="817" y="510"/>
                    <a:pt x="817" y="432"/>
                  </a:cubicBezTo>
                  <a:cubicBezTo>
                    <a:pt x="817" y="241"/>
                    <a:pt x="755" y="95"/>
                    <a:pt x="647" y="31"/>
                  </a:cubicBezTo>
                  <a:cubicBezTo>
                    <a:pt x="610" y="10"/>
                    <a:pt x="569" y="0"/>
                    <a:pt x="5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2264300" y="2685000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2" y="0"/>
                  </a:moveTo>
                  <a:cubicBezTo>
                    <a:pt x="40540" y="0"/>
                    <a:pt x="40459" y="24"/>
                    <a:pt x="40374" y="74"/>
                  </a:cubicBezTo>
                  <a:lnTo>
                    <a:pt x="535" y="23076"/>
                  </a:lnTo>
                  <a:cubicBezTo>
                    <a:pt x="239" y="23243"/>
                    <a:pt x="1" y="23658"/>
                    <a:pt x="1" y="23994"/>
                  </a:cubicBezTo>
                  <a:lnTo>
                    <a:pt x="1" y="30831"/>
                  </a:lnTo>
                  <a:cubicBezTo>
                    <a:pt x="1" y="31072"/>
                    <a:pt x="120" y="31211"/>
                    <a:pt x="295" y="31211"/>
                  </a:cubicBezTo>
                  <a:cubicBezTo>
                    <a:pt x="367" y="31211"/>
                    <a:pt x="449" y="31187"/>
                    <a:pt x="535" y="31137"/>
                  </a:cubicBezTo>
                  <a:lnTo>
                    <a:pt x="40374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0"/>
                    <a:pt x="4061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884050" y="4134750"/>
              <a:ext cx="268700" cy="324250"/>
            </a:xfrm>
            <a:custGeom>
              <a:avLst/>
              <a:gdLst/>
              <a:ahLst/>
              <a:cxnLst/>
              <a:rect l="l" t="t" r="r" b="b"/>
              <a:pathLst>
                <a:path w="10748" h="12970" extrusionOk="0">
                  <a:moveTo>
                    <a:pt x="2682" y="1"/>
                  </a:moveTo>
                  <a:cubicBezTo>
                    <a:pt x="2320" y="1"/>
                    <a:pt x="1975" y="59"/>
                    <a:pt x="1656" y="183"/>
                  </a:cubicBezTo>
                  <a:cubicBezTo>
                    <a:pt x="1" y="825"/>
                    <a:pt x="276" y="3019"/>
                    <a:pt x="2373" y="4392"/>
                  </a:cubicBezTo>
                  <a:cubicBezTo>
                    <a:pt x="4468" y="5765"/>
                    <a:pt x="7606" y="7469"/>
                    <a:pt x="8606" y="9954"/>
                  </a:cubicBezTo>
                  <a:lnTo>
                    <a:pt x="10614" y="12970"/>
                  </a:lnTo>
                  <a:lnTo>
                    <a:pt x="10747" y="9488"/>
                  </a:lnTo>
                  <a:cubicBezTo>
                    <a:pt x="10682" y="7935"/>
                    <a:pt x="9422" y="4762"/>
                    <a:pt x="7724" y="2811"/>
                  </a:cubicBezTo>
                  <a:cubicBezTo>
                    <a:pt x="6333" y="1210"/>
                    <a:pt x="4335" y="1"/>
                    <a:pt x="268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1944225" y="4161250"/>
              <a:ext cx="216850" cy="263750"/>
            </a:xfrm>
            <a:custGeom>
              <a:avLst/>
              <a:gdLst/>
              <a:ahLst/>
              <a:cxnLst/>
              <a:rect l="l" t="t" r="r" b="b"/>
              <a:pathLst>
                <a:path w="8674" h="10550" extrusionOk="0">
                  <a:moveTo>
                    <a:pt x="127" y="1"/>
                  </a:moveTo>
                  <a:cubicBezTo>
                    <a:pt x="79" y="1"/>
                    <a:pt x="35" y="32"/>
                    <a:pt x="21" y="79"/>
                  </a:cubicBezTo>
                  <a:cubicBezTo>
                    <a:pt x="1" y="140"/>
                    <a:pt x="34" y="204"/>
                    <a:pt x="92" y="221"/>
                  </a:cubicBezTo>
                  <a:cubicBezTo>
                    <a:pt x="2703" y="1068"/>
                    <a:pt x="7174" y="5202"/>
                    <a:pt x="8438" y="10462"/>
                  </a:cubicBezTo>
                  <a:cubicBezTo>
                    <a:pt x="8449" y="10512"/>
                    <a:pt x="8493" y="10546"/>
                    <a:pt x="8544" y="10550"/>
                  </a:cubicBezTo>
                  <a:cubicBezTo>
                    <a:pt x="8554" y="10550"/>
                    <a:pt x="8565" y="10550"/>
                    <a:pt x="8575" y="10546"/>
                  </a:cubicBezTo>
                  <a:cubicBezTo>
                    <a:pt x="8636" y="10533"/>
                    <a:pt x="8673" y="10471"/>
                    <a:pt x="8659" y="10410"/>
                  </a:cubicBezTo>
                  <a:cubicBezTo>
                    <a:pt x="7378" y="5069"/>
                    <a:pt x="2822" y="867"/>
                    <a:pt x="164" y="7"/>
                  </a:cubicBezTo>
                  <a:cubicBezTo>
                    <a:pt x="152" y="3"/>
                    <a:pt x="139" y="1"/>
                    <a:pt x="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1919750" y="4301025"/>
              <a:ext cx="229250" cy="209725"/>
            </a:xfrm>
            <a:custGeom>
              <a:avLst/>
              <a:gdLst/>
              <a:ahLst/>
              <a:cxnLst/>
              <a:rect l="l" t="t" r="r" b="b"/>
              <a:pathLst>
                <a:path w="9170" h="8389" extrusionOk="0">
                  <a:moveTo>
                    <a:pt x="2566" y="1"/>
                  </a:moveTo>
                  <a:cubicBezTo>
                    <a:pt x="830" y="1"/>
                    <a:pt x="1" y="1136"/>
                    <a:pt x="677" y="2266"/>
                  </a:cubicBezTo>
                  <a:cubicBezTo>
                    <a:pt x="1278" y="3266"/>
                    <a:pt x="3720" y="3772"/>
                    <a:pt x="5684" y="5009"/>
                  </a:cubicBezTo>
                  <a:cubicBezTo>
                    <a:pt x="7459" y="6128"/>
                    <a:pt x="8588" y="7526"/>
                    <a:pt x="8874" y="8389"/>
                  </a:cubicBezTo>
                  <a:lnTo>
                    <a:pt x="9169" y="6713"/>
                  </a:lnTo>
                  <a:cubicBezTo>
                    <a:pt x="8449" y="2708"/>
                    <a:pt x="4889" y="175"/>
                    <a:pt x="2917" y="16"/>
                  </a:cubicBezTo>
                  <a:cubicBezTo>
                    <a:pt x="2797" y="6"/>
                    <a:pt x="2679" y="1"/>
                    <a:pt x="2566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1970675" y="4328225"/>
              <a:ext cx="182825" cy="159200"/>
            </a:xfrm>
            <a:custGeom>
              <a:avLst/>
              <a:gdLst/>
              <a:ahLst/>
              <a:cxnLst/>
              <a:rect l="l" t="t" r="r" b="b"/>
              <a:pathLst>
                <a:path w="7313" h="6368" extrusionOk="0">
                  <a:moveTo>
                    <a:pt x="117" y="1"/>
                  </a:moveTo>
                  <a:cubicBezTo>
                    <a:pt x="58" y="1"/>
                    <a:pt x="13" y="46"/>
                    <a:pt x="7" y="103"/>
                  </a:cubicBezTo>
                  <a:cubicBezTo>
                    <a:pt x="0" y="168"/>
                    <a:pt x="47" y="223"/>
                    <a:pt x="109" y="229"/>
                  </a:cubicBezTo>
                  <a:cubicBezTo>
                    <a:pt x="1723" y="369"/>
                    <a:pt x="5259" y="1820"/>
                    <a:pt x="7078" y="6295"/>
                  </a:cubicBezTo>
                  <a:cubicBezTo>
                    <a:pt x="7095" y="6339"/>
                    <a:pt x="7136" y="6366"/>
                    <a:pt x="7176" y="6366"/>
                  </a:cubicBezTo>
                  <a:cubicBezTo>
                    <a:pt x="7181" y="6367"/>
                    <a:pt x="7186" y="6367"/>
                    <a:pt x="7190" y="6367"/>
                  </a:cubicBezTo>
                  <a:cubicBezTo>
                    <a:pt x="7202" y="6367"/>
                    <a:pt x="7214" y="6364"/>
                    <a:pt x="7224" y="6359"/>
                  </a:cubicBezTo>
                  <a:cubicBezTo>
                    <a:pt x="7282" y="6336"/>
                    <a:pt x="7313" y="6267"/>
                    <a:pt x="7289" y="6210"/>
                  </a:cubicBezTo>
                  <a:cubicBezTo>
                    <a:pt x="5433" y="1641"/>
                    <a:pt x="1913" y="158"/>
                    <a:pt x="129" y="1"/>
                  </a:cubicBezTo>
                  <a:cubicBezTo>
                    <a:pt x="125" y="1"/>
                    <a:pt x="121" y="1"/>
                    <a:pt x="1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3603475" y="3262250"/>
              <a:ext cx="265950" cy="244125"/>
            </a:xfrm>
            <a:custGeom>
              <a:avLst/>
              <a:gdLst/>
              <a:ahLst/>
              <a:cxnLst/>
              <a:rect l="l" t="t" r="r" b="b"/>
              <a:pathLst>
                <a:path w="10638" h="9765" extrusionOk="0">
                  <a:moveTo>
                    <a:pt x="7506" y="1"/>
                  </a:moveTo>
                  <a:cubicBezTo>
                    <a:pt x="7429" y="1"/>
                    <a:pt x="7352" y="4"/>
                    <a:pt x="7273" y="10"/>
                  </a:cubicBezTo>
                  <a:cubicBezTo>
                    <a:pt x="5363" y="160"/>
                    <a:pt x="3319" y="1609"/>
                    <a:pt x="1830" y="3934"/>
                  </a:cubicBezTo>
                  <a:cubicBezTo>
                    <a:pt x="341" y="6256"/>
                    <a:pt x="1" y="9248"/>
                    <a:pt x="1" y="9248"/>
                  </a:cubicBezTo>
                  <a:lnTo>
                    <a:pt x="1341" y="9765"/>
                  </a:lnTo>
                  <a:cubicBezTo>
                    <a:pt x="3010" y="5257"/>
                    <a:pt x="6638" y="4025"/>
                    <a:pt x="8681" y="2819"/>
                  </a:cubicBezTo>
                  <a:cubicBezTo>
                    <a:pt x="10637" y="1664"/>
                    <a:pt x="9301" y="1"/>
                    <a:pt x="750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3636050" y="3262250"/>
              <a:ext cx="208600" cy="244125"/>
            </a:xfrm>
            <a:custGeom>
              <a:avLst/>
              <a:gdLst/>
              <a:ahLst/>
              <a:cxnLst/>
              <a:rect l="l" t="t" r="r" b="b"/>
              <a:pathLst>
                <a:path w="8344" h="9765" extrusionOk="0">
                  <a:moveTo>
                    <a:pt x="6198" y="0"/>
                  </a:moveTo>
                  <a:cubicBezTo>
                    <a:pt x="6123" y="0"/>
                    <a:pt x="6046" y="4"/>
                    <a:pt x="5970" y="10"/>
                  </a:cubicBezTo>
                  <a:cubicBezTo>
                    <a:pt x="4060" y="160"/>
                    <a:pt x="2016" y="1609"/>
                    <a:pt x="527" y="3934"/>
                  </a:cubicBezTo>
                  <a:cubicBezTo>
                    <a:pt x="334" y="4237"/>
                    <a:pt x="157" y="4549"/>
                    <a:pt x="0" y="4869"/>
                  </a:cubicBezTo>
                  <a:lnTo>
                    <a:pt x="0" y="9751"/>
                  </a:lnTo>
                  <a:lnTo>
                    <a:pt x="38" y="9765"/>
                  </a:lnTo>
                  <a:cubicBezTo>
                    <a:pt x="1707" y="5257"/>
                    <a:pt x="5335" y="4025"/>
                    <a:pt x="7378" y="2819"/>
                  </a:cubicBezTo>
                  <a:cubicBezTo>
                    <a:pt x="8061" y="2414"/>
                    <a:pt x="8343" y="1948"/>
                    <a:pt x="8343" y="1513"/>
                  </a:cubicBezTo>
                  <a:cubicBezTo>
                    <a:pt x="8343" y="704"/>
                    <a:pt x="7367" y="0"/>
                    <a:pt x="6198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3615050" y="3284600"/>
              <a:ext cx="193725" cy="189450"/>
            </a:xfrm>
            <a:custGeom>
              <a:avLst/>
              <a:gdLst/>
              <a:ahLst/>
              <a:cxnLst/>
              <a:rect l="l" t="t" r="r" b="b"/>
              <a:pathLst>
                <a:path w="7749" h="7578" extrusionOk="0">
                  <a:moveTo>
                    <a:pt x="7639" y="1"/>
                  </a:moveTo>
                  <a:cubicBezTo>
                    <a:pt x="7631" y="1"/>
                    <a:pt x="7624" y="2"/>
                    <a:pt x="7616" y="4"/>
                  </a:cubicBezTo>
                  <a:cubicBezTo>
                    <a:pt x="5869" y="409"/>
                    <a:pt x="2034" y="2479"/>
                    <a:pt x="21" y="7436"/>
                  </a:cubicBezTo>
                  <a:cubicBezTo>
                    <a:pt x="1" y="7490"/>
                    <a:pt x="24" y="7548"/>
                    <a:pt x="79" y="7569"/>
                  </a:cubicBezTo>
                  <a:cubicBezTo>
                    <a:pt x="85" y="7572"/>
                    <a:pt x="93" y="7575"/>
                    <a:pt x="99" y="7575"/>
                  </a:cubicBezTo>
                  <a:cubicBezTo>
                    <a:pt x="106" y="7577"/>
                    <a:pt x="112" y="7577"/>
                    <a:pt x="118" y="7577"/>
                  </a:cubicBezTo>
                  <a:cubicBezTo>
                    <a:pt x="156" y="7577"/>
                    <a:pt x="194" y="7552"/>
                    <a:pt x="211" y="7514"/>
                  </a:cubicBezTo>
                  <a:cubicBezTo>
                    <a:pt x="2194" y="2632"/>
                    <a:pt x="5950" y="599"/>
                    <a:pt x="7661" y="205"/>
                  </a:cubicBezTo>
                  <a:cubicBezTo>
                    <a:pt x="7715" y="191"/>
                    <a:pt x="7749" y="136"/>
                    <a:pt x="7738" y="82"/>
                  </a:cubicBezTo>
                  <a:cubicBezTo>
                    <a:pt x="7727" y="35"/>
                    <a:pt x="7685" y="1"/>
                    <a:pt x="7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3619475" y="3411250"/>
              <a:ext cx="256775" cy="254500"/>
            </a:xfrm>
            <a:custGeom>
              <a:avLst/>
              <a:gdLst/>
              <a:ahLst/>
              <a:cxnLst/>
              <a:rect l="l" t="t" r="r" b="b"/>
              <a:pathLst>
                <a:path w="10271" h="10180" extrusionOk="0">
                  <a:moveTo>
                    <a:pt x="3467" y="1"/>
                  </a:moveTo>
                  <a:cubicBezTo>
                    <a:pt x="3432" y="1"/>
                    <a:pt x="3398" y="2"/>
                    <a:pt x="3363" y="3"/>
                  </a:cubicBezTo>
                  <a:cubicBezTo>
                    <a:pt x="2639" y="38"/>
                    <a:pt x="1959" y="517"/>
                    <a:pt x="1677" y="1180"/>
                  </a:cubicBezTo>
                  <a:cubicBezTo>
                    <a:pt x="1581" y="1408"/>
                    <a:pt x="1531" y="1646"/>
                    <a:pt x="1432" y="1870"/>
                  </a:cubicBezTo>
                  <a:cubicBezTo>
                    <a:pt x="1190" y="2431"/>
                    <a:pt x="544" y="2445"/>
                    <a:pt x="286" y="3016"/>
                  </a:cubicBezTo>
                  <a:cubicBezTo>
                    <a:pt x="51" y="3540"/>
                    <a:pt x="120" y="4141"/>
                    <a:pt x="112" y="4695"/>
                  </a:cubicBezTo>
                  <a:cubicBezTo>
                    <a:pt x="109" y="5545"/>
                    <a:pt x="116" y="6399"/>
                    <a:pt x="140" y="7248"/>
                  </a:cubicBezTo>
                  <a:cubicBezTo>
                    <a:pt x="150" y="7711"/>
                    <a:pt x="164" y="8170"/>
                    <a:pt x="181" y="8635"/>
                  </a:cubicBezTo>
                  <a:lnTo>
                    <a:pt x="181" y="8707"/>
                  </a:lnTo>
                  <a:cubicBezTo>
                    <a:pt x="174" y="9104"/>
                    <a:pt x="1" y="9506"/>
                    <a:pt x="106" y="9894"/>
                  </a:cubicBezTo>
                  <a:cubicBezTo>
                    <a:pt x="109" y="9900"/>
                    <a:pt x="112" y="9904"/>
                    <a:pt x="116" y="9911"/>
                  </a:cubicBezTo>
                  <a:cubicBezTo>
                    <a:pt x="136" y="9938"/>
                    <a:pt x="184" y="9992"/>
                    <a:pt x="222" y="10033"/>
                  </a:cubicBezTo>
                  <a:cubicBezTo>
                    <a:pt x="222" y="10036"/>
                    <a:pt x="225" y="10040"/>
                    <a:pt x="225" y="10040"/>
                  </a:cubicBezTo>
                  <a:cubicBezTo>
                    <a:pt x="242" y="10053"/>
                    <a:pt x="263" y="10063"/>
                    <a:pt x="283" y="10074"/>
                  </a:cubicBezTo>
                  <a:cubicBezTo>
                    <a:pt x="425" y="10154"/>
                    <a:pt x="630" y="10179"/>
                    <a:pt x="831" y="10179"/>
                  </a:cubicBezTo>
                  <a:cubicBezTo>
                    <a:pt x="1011" y="10179"/>
                    <a:pt x="1187" y="10159"/>
                    <a:pt x="1313" y="10142"/>
                  </a:cubicBezTo>
                  <a:cubicBezTo>
                    <a:pt x="2111" y="10033"/>
                    <a:pt x="2874" y="9584"/>
                    <a:pt x="3305" y="8894"/>
                  </a:cubicBezTo>
                  <a:cubicBezTo>
                    <a:pt x="3662" y="8316"/>
                    <a:pt x="3845" y="7571"/>
                    <a:pt x="4437" y="7238"/>
                  </a:cubicBezTo>
                  <a:cubicBezTo>
                    <a:pt x="4665" y="7110"/>
                    <a:pt x="4918" y="7068"/>
                    <a:pt x="5175" y="7068"/>
                  </a:cubicBezTo>
                  <a:cubicBezTo>
                    <a:pt x="5340" y="7068"/>
                    <a:pt x="5507" y="7085"/>
                    <a:pt x="5668" y="7109"/>
                  </a:cubicBezTo>
                  <a:cubicBezTo>
                    <a:pt x="5807" y="7126"/>
                    <a:pt x="5946" y="7136"/>
                    <a:pt x="6093" y="7140"/>
                  </a:cubicBezTo>
                  <a:cubicBezTo>
                    <a:pt x="6392" y="7116"/>
                    <a:pt x="6691" y="7116"/>
                    <a:pt x="6987" y="7061"/>
                  </a:cubicBezTo>
                  <a:cubicBezTo>
                    <a:pt x="7341" y="6997"/>
                    <a:pt x="7701" y="6837"/>
                    <a:pt x="7895" y="6534"/>
                  </a:cubicBezTo>
                  <a:cubicBezTo>
                    <a:pt x="8357" y="5810"/>
                    <a:pt x="7650" y="4764"/>
                    <a:pt x="8082" y="4019"/>
                  </a:cubicBezTo>
                  <a:cubicBezTo>
                    <a:pt x="8296" y="3651"/>
                    <a:pt x="8728" y="3478"/>
                    <a:pt x="9122" y="3322"/>
                  </a:cubicBezTo>
                  <a:cubicBezTo>
                    <a:pt x="9516" y="3162"/>
                    <a:pt x="9941" y="2958"/>
                    <a:pt x="10115" y="2567"/>
                  </a:cubicBezTo>
                  <a:cubicBezTo>
                    <a:pt x="10271" y="2214"/>
                    <a:pt x="10166" y="1792"/>
                    <a:pt x="9952" y="1469"/>
                  </a:cubicBezTo>
                  <a:cubicBezTo>
                    <a:pt x="9541" y="847"/>
                    <a:pt x="8778" y="559"/>
                    <a:pt x="8021" y="559"/>
                  </a:cubicBezTo>
                  <a:cubicBezTo>
                    <a:pt x="7839" y="559"/>
                    <a:pt x="7656" y="576"/>
                    <a:pt x="7480" y="609"/>
                  </a:cubicBezTo>
                  <a:cubicBezTo>
                    <a:pt x="7191" y="663"/>
                    <a:pt x="6908" y="752"/>
                    <a:pt x="6616" y="772"/>
                  </a:cubicBezTo>
                  <a:cubicBezTo>
                    <a:pt x="6566" y="776"/>
                    <a:pt x="6517" y="778"/>
                    <a:pt x="6467" y="778"/>
                  </a:cubicBezTo>
                  <a:cubicBezTo>
                    <a:pt x="5439" y="778"/>
                    <a:pt x="4498" y="1"/>
                    <a:pt x="346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617600" y="3447000"/>
              <a:ext cx="230875" cy="167350"/>
            </a:xfrm>
            <a:custGeom>
              <a:avLst/>
              <a:gdLst/>
              <a:ahLst/>
              <a:cxnLst/>
              <a:rect l="l" t="t" r="r" b="b"/>
              <a:pathLst>
                <a:path w="9235" h="6694" extrusionOk="0">
                  <a:moveTo>
                    <a:pt x="8891" y="0"/>
                  </a:moveTo>
                  <a:cubicBezTo>
                    <a:pt x="7100" y="0"/>
                    <a:pt x="1490" y="1040"/>
                    <a:pt x="14" y="6573"/>
                  </a:cubicBezTo>
                  <a:cubicBezTo>
                    <a:pt x="1" y="6624"/>
                    <a:pt x="32" y="6675"/>
                    <a:pt x="82" y="6689"/>
                  </a:cubicBezTo>
                  <a:cubicBezTo>
                    <a:pt x="85" y="6692"/>
                    <a:pt x="85" y="6692"/>
                    <a:pt x="89" y="6692"/>
                  </a:cubicBezTo>
                  <a:cubicBezTo>
                    <a:pt x="94" y="6693"/>
                    <a:pt x="99" y="6693"/>
                    <a:pt x="104" y="6693"/>
                  </a:cubicBezTo>
                  <a:cubicBezTo>
                    <a:pt x="147" y="6693"/>
                    <a:pt x="189" y="6666"/>
                    <a:pt x="198" y="6621"/>
                  </a:cubicBezTo>
                  <a:cubicBezTo>
                    <a:pt x="1642" y="1203"/>
                    <a:pt x="7137" y="191"/>
                    <a:pt x="8886" y="191"/>
                  </a:cubicBezTo>
                  <a:cubicBezTo>
                    <a:pt x="8978" y="191"/>
                    <a:pt x="9059" y="194"/>
                    <a:pt x="9129" y="199"/>
                  </a:cubicBezTo>
                  <a:cubicBezTo>
                    <a:pt x="9131" y="199"/>
                    <a:pt x="9133" y="199"/>
                    <a:pt x="9135" y="199"/>
                  </a:cubicBezTo>
                  <a:cubicBezTo>
                    <a:pt x="9187" y="199"/>
                    <a:pt x="9227" y="159"/>
                    <a:pt x="9231" y="111"/>
                  </a:cubicBezTo>
                  <a:cubicBezTo>
                    <a:pt x="9235" y="56"/>
                    <a:pt x="9197" y="12"/>
                    <a:pt x="9142" y="9"/>
                  </a:cubicBezTo>
                  <a:cubicBezTo>
                    <a:pt x="9070" y="3"/>
                    <a:pt x="8986" y="0"/>
                    <a:pt x="8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3681700" y="3504025"/>
              <a:ext cx="111775" cy="36475"/>
            </a:xfrm>
            <a:custGeom>
              <a:avLst/>
              <a:gdLst/>
              <a:ahLst/>
              <a:cxnLst/>
              <a:rect l="l" t="t" r="r" b="b"/>
              <a:pathLst>
                <a:path w="4471" h="1459" extrusionOk="0">
                  <a:moveTo>
                    <a:pt x="934" y="1"/>
                  </a:moveTo>
                  <a:cubicBezTo>
                    <a:pt x="666" y="1"/>
                    <a:pt x="385" y="20"/>
                    <a:pt x="92" y="63"/>
                  </a:cubicBezTo>
                  <a:cubicBezTo>
                    <a:pt x="38" y="73"/>
                    <a:pt x="0" y="121"/>
                    <a:pt x="10" y="171"/>
                  </a:cubicBezTo>
                  <a:cubicBezTo>
                    <a:pt x="17" y="221"/>
                    <a:pt x="57" y="254"/>
                    <a:pt x="105" y="254"/>
                  </a:cubicBezTo>
                  <a:cubicBezTo>
                    <a:pt x="110" y="254"/>
                    <a:pt x="114" y="254"/>
                    <a:pt x="119" y="253"/>
                  </a:cubicBezTo>
                  <a:cubicBezTo>
                    <a:pt x="404" y="211"/>
                    <a:pt x="677" y="193"/>
                    <a:pt x="936" y="193"/>
                  </a:cubicBezTo>
                  <a:cubicBezTo>
                    <a:pt x="3041" y="193"/>
                    <a:pt x="4283" y="1417"/>
                    <a:pt x="4297" y="1430"/>
                  </a:cubicBezTo>
                  <a:cubicBezTo>
                    <a:pt x="4311" y="1447"/>
                    <a:pt x="4328" y="1453"/>
                    <a:pt x="4348" y="1457"/>
                  </a:cubicBezTo>
                  <a:cubicBezTo>
                    <a:pt x="4354" y="1458"/>
                    <a:pt x="4360" y="1459"/>
                    <a:pt x="4367" y="1459"/>
                  </a:cubicBezTo>
                  <a:cubicBezTo>
                    <a:pt x="4390" y="1459"/>
                    <a:pt x="4415" y="1449"/>
                    <a:pt x="4433" y="1433"/>
                  </a:cubicBezTo>
                  <a:cubicBezTo>
                    <a:pt x="4471" y="1395"/>
                    <a:pt x="4471" y="1334"/>
                    <a:pt x="4433" y="1297"/>
                  </a:cubicBezTo>
                  <a:cubicBezTo>
                    <a:pt x="4418" y="1282"/>
                    <a:pt x="3123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2139625" y="2381275"/>
              <a:ext cx="1496450" cy="2150950"/>
            </a:xfrm>
            <a:custGeom>
              <a:avLst/>
              <a:gdLst/>
              <a:ahLst/>
              <a:cxnLst/>
              <a:rect l="l" t="t" r="r" b="b"/>
              <a:pathLst>
                <a:path w="59858" h="86038" extrusionOk="0">
                  <a:moveTo>
                    <a:pt x="58870" y="1"/>
                  </a:moveTo>
                  <a:cubicBezTo>
                    <a:pt x="58676" y="1"/>
                    <a:pt x="58479" y="45"/>
                    <a:pt x="58327" y="133"/>
                  </a:cubicBezTo>
                  <a:lnTo>
                    <a:pt x="531" y="33499"/>
                  </a:lnTo>
                  <a:cubicBezTo>
                    <a:pt x="239" y="33669"/>
                    <a:pt x="1" y="34080"/>
                    <a:pt x="1" y="34420"/>
                  </a:cubicBezTo>
                  <a:lnTo>
                    <a:pt x="1" y="85022"/>
                  </a:lnTo>
                  <a:cubicBezTo>
                    <a:pt x="1" y="85359"/>
                    <a:pt x="225" y="85764"/>
                    <a:pt x="500" y="85924"/>
                  </a:cubicBezTo>
                  <a:cubicBezTo>
                    <a:pt x="632" y="86000"/>
                    <a:pt x="805" y="86037"/>
                    <a:pt x="982" y="86037"/>
                  </a:cubicBezTo>
                  <a:cubicBezTo>
                    <a:pt x="1176" y="86037"/>
                    <a:pt x="1376" y="85992"/>
                    <a:pt x="1530" y="85904"/>
                  </a:cubicBezTo>
                  <a:lnTo>
                    <a:pt x="59327" y="52538"/>
                  </a:lnTo>
                  <a:cubicBezTo>
                    <a:pt x="59620" y="52368"/>
                    <a:pt x="59857" y="51956"/>
                    <a:pt x="59857" y="51616"/>
                  </a:cubicBezTo>
                  <a:lnTo>
                    <a:pt x="59857" y="1017"/>
                  </a:lnTo>
                  <a:cubicBezTo>
                    <a:pt x="59857" y="677"/>
                    <a:pt x="59633" y="272"/>
                    <a:pt x="59358" y="116"/>
                  </a:cubicBezTo>
                  <a:cubicBezTo>
                    <a:pt x="59225" y="39"/>
                    <a:pt x="59049" y="1"/>
                    <a:pt x="5887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611475" y="2381250"/>
              <a:ext cx="9125" cy="1475"/>
            </a:xfrm>
            <a:custGeom>
              <a:avLst/>
              <a:gdLst/>
              <a:ahLst/>
              <a:cxnLst/>
              <a:rect l="l" t="t" r="r" b="b"/>
              <a:pathLst>
                <a:path w="365" h="59" extrusionOk="0">
                  <a:moveTo>
                    <a:pt x="1" y="1"/>
                  </a:moveTo>
                  <a:cubicBezTo>
                    <a:pt x="126" y="1"/>
                    <a:pt x="256" y="21"/>
                    <a:pt x="365" y="59"/>
                  </a:cubicBezTo>
                  <a:cubicBezTo>
                    <a:pt x="256" y="2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143550" y="2381250"/>
              <a:ext cx="1492350" cy="861875"/>
            </a:xfrm>
            <a:custGeom>
              <a:avLst/>
              <a:gdLst/>
              <a:ahLst/>
              <a:cxnLst/>
              <a:rect l="l" t="t" r="r" b="b"/>
              <a:pathLst>
                <a:path w="59694" h="34475" extrusionOk="0">
                  <a:moveTo>
                    <a:pt x="58683" y="1"/>
                  </a:moveTo>
                  <a:cubicBezTo>
                    <a:pt x="58500" y="8"/>
                    <a:pt x="58316" y="52"/>
                    <a:pt x="58170" y="134"/>
                  </a:cubicBezTo>
                  <a:lnTo>
                    <a:pt x="374" y="33503"/>
                  </a:lnTo>
                  <a:cubicBezTo>
                    <a:pt x="228" y="33588"/>
                    <a:pt x="98" y="33731"/>
                    <a:pt x="0" y="33897"/>
                  </a:cubicBezTo>
                  <a:lnTo>
                    <a:pt x="996" y="34475"/>
                  </a:lnTo>
                  <a:cubicBezTo>
                    <a:pt x="1003" y="34465"/>
                    <a:pt x="1010" y="34451"/>
                    <a:pt x="1016" y="34442"/>
                  </a:cubicBezTo>
                  <a:cubicBezTo>
                    <a:pt x="1108" y="34288"/>
                    <a:pt x="1234" y="34156"/>
                    <a:pt x="1373" y="34078"/>
                  </a:cubicBezTo>
                  <a:lnTo>
                    <a:pt x="59170" y="708"/>
                  </a:lnTo>
                  <a:cubicBezTo>
                    <a:pt x="59251" y="661"/>
                    <a:pt x="59333" y="637"/>
                    <a:pt x="59405" y="637"/>
                  </a:cubicBezTo>
                  <a:cubicBezTo>
                    <a:pt x="59557" y="637"/>
                    <a:pt x="59670" y="743"/>
                    <a:pt x="59694" y="929"/>
                  </a:cubicBezTo>
                  <a:cubicBezTo>
                    <a:pt x="59663" y="610"/>
                    <a:pt x="59452" y="263"/>
                    <a:pt x="59201" y="117"/>
                  </a:cubicBezTo>
                  <a:cubicBezTo>
                    <a:pt x="59163" y="93"/>
                    <a:pt x="59126" y="76"/>
                    <a:pt x="59082" y="59"/>
                  </a:cubicBezTo>
                  <a:cubicBezTo>
                    <a:pt x="58973" y="21"/>
                    <a:pt x="58843" y="1"/>
                    <a:pt x="58718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2139625" y="3399275"/>
              <a:ext cx="35725" cy="1132925"/>
            </a:xfrm>
            <a:custGeom>
              <a:avLst/>
              <a:gdLst/>
              <a:ahLst/>
              <a:cxnLst/>
              <a:rect l="l" t="t" r="r" b="b"/>
              <a:pathLst>
                <a:path w="1429" h="45317" extrusionOk="0">
                  <a:moveTo>
                    <a:pt x="1428" y="45231"/>
                  </a:moveTo>
                  <a:lnTo>
                    <a:pt x="1428" y="45231"/>
                  </a:lnTo>
                  <a:cubicBezTo>
                    <a:pt x="1423" y="45233"/>
                    <a:pt x="1418" y="45235"/>
                    <a:pt x="1412" y="45237"/>
                  </a:cubicBezTo>
                  <a:lnTo>
                    <a:pt x="1412" y="45237"/>
                  </a:lnTo>
                  <a:cubicBezTo>
                    <a:pt x="1418" y="45236"/>
                    <a:pt x="1423" y="45233"/>
                    <a:pt x="1428" y="45231"/>
                  </a:cubicBezTo>
                  <a:close/>
                  <a:moveTo>
                    <a:pt x="1412" y="45237"/>
                  </a:moveTo>
                  <a:cubicBezTo>
                    <a:pt x="1411" y="45237"/>
                    <a:pt x="1410" y="45237"/>
                    <a:pt x="1408" y="45237"/>
                  </a:cubicBezTo>
                  <a:cubicBezTo>
                    <a:pt x="1406" y="45239"/>
                    <a:pt x="1404" y="45240"/>
                    <a:pt x="1401" y="45241"/>
                  </a:cubicBezTo>
                  <a:lnTo>
                    <a:pt x="1401" y="45241"/>
                  </a:lnTo>
                  <a:cubicBezTo>
                    <a:pt x="1405" y="45240"/>
                    <a:pt x="1409" y="45238"/>
                    <a:pt x="1412" y="45237"/>
                  </a:cubicBezTo>
                  <a:close/>
                  <a:moveTo>
                    <a:pt x="1" y="0"/>
                  </a:moveTo>
                  <a:lnTo>
                    <a:pt x="1" y="44302"/>
                  </a:lnTo>
                  <a:cubicBezTo>
                    <a:pt x="1" y="44643"/>
                    <a:pt x="222" y="45044"/>
                    <a:pt x="500" y="45204"/>
                  </a:cubicBezTo>
                  <a:cubicBezTo>
                    <a:pt x="630" y="45279"/>
                    <a:pt x="803" y="45316"/>
                    <a:pt x="978" y="45316"/>
                  </a:cubicBezTo>
                  <a:cubicBezTo>
                    <a:pt x="1023" y="45316"/>
                    <a:pt x="1068" y="45314"/>
                    <a:pt x="1112" y="45309"/>
                  </a:cubicBezTo>
                  <a:cubicBezTo>
                    <a:pt x="1140" y="45306"/>
                    <a:pt x="1167" y="45302"/>
                    <a:pt x="1194" y="45295"/>
                  </a:cubicBezTo>
                  <a:cubicBezTo>
                    <a:pt x="1211" y="45295"/>
                    <a:pt x="1228" y="45292"/>
                    <a:pt x="1242" y="45289"/>
                  </a:cubicBezTo>
                  <a:cubicBezTo>
                    <a:pt x="1269" y="45286"/>
                    <a:pt x="1292" y="45278"/>
                    <a:pt x="1316" y="45268"/>
                  </a:cubicBezTo>
                  <a:cubicBezTo>
                    <a:pt x="1330" y="45268"/>
                    <a:pt x="1344" y="45261"/>
                    <a:pt x="1353" y="45258"/>
                  </a:cubicBezTo>
                  <a:cubicBezTo>
                    <a:pt x="1369" y="45252"/>
                    <a:pt x="1384" y="45249"/>
                    <a:pt x="1401" y="45241"/>
                  </a:cubicBezTo>
                  <a:lnTo>
                    <a:pt x="1401" y="45241"/>
                  </a:lnTo>
                  <a:cubicBezTo>
                    <a:pt x="1393" y="45243"/>
                    <a:pt x="1385" y="45245"/>
                    <a:pt x="1377" y="45245"/>
                  </a:cubicBezTo>
                  <a:cubicBezTo>
                    <a:pt x="1371" y="45248"/>
                    <a:pt x="1371" y="45248"/>
                    <a:pt x="1364" y="45248"/>
                  </a:cubicBezTo>
                  <a:cubicBezTo>
                    <a:pt x="1340" y="45255"/>
                    <a:pt x="1320" y="45258"/>
                    <a:pt x="1292" y="45258"/>
                  </a:cubicBezTo>
                  <a:cubicBezTo>
                    <a:pt x="1119" y="45258"/>
                    <a:pt x="1000" y="45118"/>
                    <a:pt x="1000" y="44878"/>
                  </a:cubicBez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2139625" y="3312725"/>
              <a:ext cx="25" cy="28825"/>
            </a:xfrm>
            <a:custGeom>
              <a:avLst/>
              <a:gdLst/>
              <a:ahLst/>
              <a:cxnLst/>
              <a:rect l="l" t="t" r="r" b="b"/>
              <a:pathLst>
                <a:path w="1" h="1153" extrusionOk="0">
                  <a:moveTo>
                    <a:pt x="1" y="1"/>
                  </a:moveTo>
                  <a:lnTo>
                    <a:pt x="1" y="1"/>
                  </a:lnTo>
                  <a:lnTo>
                    <a:pt x="1" y="1153"/>
                  </a:lnTo>
                  <a:lnTo>
                    <a:pt x="1" y="115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139625" y="3341525"/>
              <a:ext cx="25" cy="57675"/>
            </a:xfrm>
            <a:custGeom>
              <a:avLst/>
              <a:gdLst/>
              <a:ahLst/>
              <a:cxnLst/>
              <a:rect l="l" t="t" r="r" b="b"/>
              <a:pathLst>
                <a:path w="1" h="2307" extrusionOk="0">
                  <a:moveTo>
                    <a:pt x="1" y="1"/>
                  </a:moveTo>
                  <a:lnTo>
                    <a:pt x="1" y="1"/>
                  </a:lnTo>
                  <a:lnTo>
                    <a:pt x="1" y="2306"/>
                  </a:lnTo>
                  <a:lnTo>
                    <a:pt x="1" y="230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2139625" y="33991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2139625" y="3236475"/>
              <a:ext cx="700" cy="5325"/>
            </a:xfrm>
            <a:custGeom>
              <a:avLst/>
              <a:gdLst/>
              <a:ahLst/>
              <a:cxnLst/>
              <a:rect l="l" t="t" r="r" b="b"/>
              <a:pathLst>
                <a:path w="28" h="213" extrusionOk="0">
                  <a:moveTo>
                    <a:pt x="28" y="1"/>
                  </a:moveTo>
                  <a:lnTo>
                    <a:pt x="28" y="1"/>
                  </a:lnTo>
                  <a:cubicBezTo>
                    <a:pt x="24" y="15"/>
                    <a:pt x="21" y="29"/>
                    <a:pt x="18" y="42"/>
                  </a:cubicBezTo>
                  <a:cubicBezTo>
                    <a:pt x="21" y="35"/>
                    <a:pt x="21" y="25"/>
                    <a:pt x="24" y="18"/>
                  </a:cubicBezTo>
                  <a:cubicBezTo>
                    <a:pt x="24" y="11"/>
                    <a:pt x="28" y="8"/>
                    <a:pt x="28" y="1"/>
                  </a:cubicBezTo>
                  <a:close/>
                  <a:moveTo>
                    <a:pt x="14" y="73"/>
                  </a:moveTo>
                  <a:cubicBezTo>
                    <a:pt x="7" y="100"/>
                    <a:pt x="4" y="123"/>
                    <a:pt x="1" y="151"/>
                  </a:cubicBezTo>
                  <a:lnTo>
                    <a:pt x="1" y="212"/>
                  </a:lnTo>
                  <a:cubicBezTo>
                    <a:pt x="1" y="168"/>
                    <a:pt x="4" y="120"/>
                    <a:pt x="14" y="73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2139625" y="3228675"/>
              <a:ext cx="28825" cy="184975"/>
            </a:xfrm>
            <a:custGeom>
              <a:avLst/>
              <a:gdLst/>
              <a:ahLst/>
              <a:cxnLst/>
              <a:rect l="l" t="t" r="r" b="b"/>
              <a:pathLst>
                <a:path w="1153" h="7399" extrusionOk="0">
                  <a:moveTo>
                    <a:pt x="157" y="0"/>
                  </a:moveTo>
                  <a:cubicBezTo>
                    <a:pt x="99" y="99"/>
                    <a:pt x="55" y="208"/>
                    <a:pt x="28" y="313"/>
                  </a:cubicBezTo>
                  <a:cubicBezTo>
                    <a:pt x="24" y="327"/>
                    <a:pt x="21" y="341"/>
                    <a:pt x="18" y="354"/>
                  </a:cubicBezTo>
                  <a:cubicBezTo>
                    <a:pt x="18" y="364"/>
                    <a:pt x="14" y="374"/>
                    <a:pt x="14" y="385"/>
                  </a:cubicBezTo>
                  <a:cubicBezTo>
                    <a:pt x="4" y="432"/>
                    <a:pt x="1" y="480"/>
                    <a:pt x="1" y="524"/>
                  </a:cubicBezTo>
                  <a:lnTo>
                    <a:pt x="1" y="3363"/>
                  </a:lnTo>
                  <a:lnTo>
                    <a:pt x="1" y="4515"/>
                  </a:lnTo>
                  <a:lnTo>
                    <a:pt x="1" y="6820"/>
                  </a:lnTo>
                  <a:lnTo>
                    <a:pt x="1" y="6824"/>
                  </a:lnTo>
                  <a:lnTo>
                    <a:pt x="1000" y="7399"/>
                  </a:lnTo>
                  <a:lnTo>
                    <a:pt x="1000" y="1099"/>
                  </a:lnTo>
                  <a:cubicBezTo>
                    <a:pt x="1000" y="932"/>
                    <a:pt x="1058" y="741"/>
                    <a:pt x="1153" y="578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2164625" y="2477650"/>
              <a:ext cx="1471450" cy="2053050"/>
            </a:xfrm>
            <a:custGeom>
              <a:avLst/>
              <a:gdLst/>
              <a:ahLst/>
              <a:cxnLst/>
              <a:rect l="l" t="t" r="r" b="b"/>
              <a:pathLst>
                <a:path w="58858" h="82122" extrusionOk="0">
                  <a:moveTo>
                    <a:pt x="58857" y="0"/>
                  </a:moveTo>
                  <a:lnTo>
                    <a:pt x="16492" y="24463"/>
                  </a:lnTo>
                  <a:cubicBezTo>
                    <a:pt x="16480" y="24469"/>
                    <a:pt x="16467" y="24473"/>
                    <a:pt x="16454" y="24473"/>
                  </a:cubicBezTo>
                  <a:cubicBezTo>
                    <a:pt x="16305" y="24473"/>
                    <a:pt x="16078" y="24076"/>
                    <a:pt x="15853" y="23677"/>
                  </a:cubicBezTo>
                  <a:cubicBezTo>
                    <a:pt x="15626" y="23282"/>
                    <a:pt x="15402" y="22884"/>
                    <a:pt x="15251" y="22884"/>
                  </a:cubicBezTo>
                  <a:cubicBezTo>
                    <a:pt x="15237" y="22884"/>
                    <a:pt x="15224" y="22888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1754" y="32969"/>
                    <a:pt x="1462" y="33139"/>
                  </a:cubicBezTo>
                  <a:lnTo>
                    <a:pt x="0" y="33982"/>
                  </a:lnTo>
                  <a:lnTo>
                    <a:pt x="0" y="81743"/>
                  </a:lnTo>
                  <a:cubicBezTo>
                    <a:pt x="0" y="81983"/>
                    <a:pt x="120" y="82122"/>
                    <a:pt x="293" y="82122"/>
                  </a:cubicBezTo>
                  <a:cubicBezTo>
                    <a:pt x="365" y="82122"/>
                    <a:pt x="445" y="82098"/>
                    <a:pt x="530" y="82049"/>
                  </a:cubicBezTo>
                  <a:lnTo>
                    <a:pt x="58327" y="48683"/>
                  </a:lnTo>
                  <a:cubicBezTo>
                    <a:pt x="58620" y="48513"/>
                    <a:pt x="58857" y="48101"/>
                    <a:pt x="58857" y="47761"/>
                  </a:cubicBez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2214425" y="3477075"/>
              <a:ext cx="299375" cy="967500"/>
            </a:xfrm>
            <a:custGeom>
              <a:avLst/>
              <a:gdLst/>
              <a:ahLst/>
              <a:cxnLst/>
              <a:rect l="l" t="t" r="r" b="b"/>
              <a:pathLst>
                <a:path w="11975" h="38700" extrusionOk="0">
                  <a:moveTo>
                    <a:pt x="11679" y="1"/>
                  </a:moveTo>
                  <a:cubicBezTo>
                    <a:pt x="11607" y="1"/>
                    <a:pt x="11526" y="24"/>
                    <a:pt x="11440" y="74"/>
                  </a:cubicBezTo>
                  <a:lnTo>
                    <a:pt x="534" y="6369"/>
                  </a:lnTo>
                  <a:cubicBezTo>
                    <a:pt x="238" y="6540"/>
                    <a:pt x="1" y="6955"/>
                    <a:pt x="1" y="7292"/>
                  </a:cubicBezTo>
                  <a:lnTo>
                    <a:pt x="1" y="38321"/>
                  </a:lnTo>
                  <a:cubicBezTo>
                    <a:pt x="1" y="38560"/>
                    <a:pt x="120" y="38700"/>
                    <a:pt x="296" y="38700"/>
                  </a:cubicBezTo>
                  <a:cubicBezTo>
                    <a:pt x="368" y="38700"/>
                    <a:pt x="449" y="38677"/>
                    <a:pt x="534" y="38627"/>
                  </a:cubicBezTo>
                  <a:lnTo>
                    <a:pt x="11440" y="32331"/>
                  </a:lnTo>
                  <a:cubicBezTo>
                    <a:pt x="11737" y="32161"/>
                    <a:pt x="11975" y="31746"/>
                    <a:pt x="11975" y="31409"/>
                  </a:cubicBezTo>
                  <a:lnTo>
                    <a:pt x="11975" y="380"/>
                  </a:lnTo>
                  <a:cubicBezTo>
                    <a:pt x="11975" y="140"/>
                    <a:pt x="11855" y="1"/>
                    <a:pt x="1167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2264300" y="3563375"/>
              <a:ext cx="199600" cy="132525"/>
            </a:xfrm>
            <a:custGeom>
              <a:avLst/>
              <a:gdLst/>
              <a:ahLst/>
              <a:cxnLst/>
              <a:rect l="l" t="t" r="r" b="b"/>
              <a:pathLst>
                <a:path w="7984" h="5301" extrusionOk="0">
                  <a:moveTo>
                    <a:pt x="7700" y="0"/>
                  </a:moveTo>
                  <a:cubicBezTo>
                    <a:pt x="7625" y="0"/>
                    <a:pt x="7541" y="25"/>
                    <a:pt x="7450" y="76"/>
                  </a:cubicBezTo>
                  <a:lnTo>
                    <a:pt x="535" y="4070"/>
                  </a:lnTo>
                  <a:cubicBezTo>
                    <a:pt x="239" y="4240"/>
                    <a:pt x="1" y="4635"/>
                    <a:pt x="1" y="4954"/>
                  </a:cubicBezTo>
                  <a:cubicBezTo>
                    <a:pt x="1" y="5175"/>
                    <a:pt x="114" y="5300"/>
                    <a:pt x="282" y="5300"/>
                  </a:cubicBezTo>
                  <a:cubicBezTo>
                    <a:pt x="358" y="5300"/>
                    <a:pt x="444" y="5275"/>
                    <a:pt x="535" y="5223"/>
                  </a:cubicBezTo>
                  <a:lnTo>
                    <a:pt x="7450" y="1228"/>
                  </a:lnTo>
                  <a:cubicBezTo>
                    <a:pt x="7746" y="1058"/>
                    <a:pt x="7984" y="664"/>
                    <a:pt x="7984" y="347"/>
                  </a:cubicBezTo>
                  <a:cubicBezTo>
                    <a:pt x="7984" y="126"/>
                    <a:pt x="7869" y="0"/>
                    <a:pt x="770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2264300" y="3719525"/>
              <a:ext cx="25025" cy="36200"/>
            </a:xfrm>
            <a:custGeom>
              <a:avLst/>
              <a:gdLst/>
              <a:ahLst/>
              <a:cxnLst/>
              <a:rect l="l" t="t" r="r" b="b"/>
              <a:pathLst>
                <a:path w="1001" h="1448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602"/>
                    <a:pt x="1" y="806"/>
                  </a:cubicBezTo>
                  <a:lnTo>
                    <a:pt x="1" y="1220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81" y="1197"/>
                  </a:lnTo>
                  <a:cubicBezTo>
                    <a:pt x="857" y="1095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2314200" y="3620975"/>
              <a:ext cx="149700" cy="103725"/>
            </a:xfrm>
            <a:custGeom>
              <a:avLst/>
              <a:gdLst/>
              <a:ahLst/>
              <a:cxnLst/>
              <a:rect l="l" t="t" r="r" b="b"/>
              <a:pathLst>
                <a:path w="5988" h="4149" extrusionOk="0">
                  <a:moveTo>
                    <a:pt x="5705" y="0"/>
                  </a:moveTo>
                  <a:cubicBezTo>
                    <a:pt x="5630" y="0"/>
                    <a:pt x="5545" y="25"/>
                    <a:pt x="5454" y="77"/>
                  </a:cubicBezTo>
                  <a:lnTo>
                    <a:pt x="534" y="2919"/>
                  </a:lnTo>
                  <a:cubicBezTo>
                    <a:pt x="239" y="3089"/>
                    <a:pt x="0" y="3483"/>
                    <a:pt x="0" y="3803"/>
                  </a:cubicBezTo>
                  <a:cubicBezTo>
                    <a:pt x="0" y="4022"/>
                    <a:pt x="115" y="4148"/>
                    <a:pt x="284" y="4148"/>
                  </a:cubicBezTo>
                  <a:cubicBezTo>
                    <a:pt x="359" y="4148"/>
                    <a:pt x="444" y="4123"/>
                    <a:pt x="534" y="4072"/>
                  </a:cubicBezTo>
                  <a:lnTo>
                    <a:pt x="5454" y="1230"/>
                  </a:lnTo>
                  <a:cubicBezTo>
                    <a:pt x="5750" y="1059"/>
                    <a:pt x="5988" y="665"/>
                    <a:pt x="5988" y="345"/>
                  </a:cubicBezTo>
                  <a:cubicBezTo>
                    <a:pt x="5988" y="126"/>
                    <a:pt x="5873" y="0"/>
                    <a:pt x="57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2264300" y="3777175"/>
              <a:ext cx="25025" cy="36175"/>
            </a:xfrm>
            <a:custGeom>
              <a:avLst/>
              <a:gdLst/>
              <a:ahLst/>
              <a:cxnLst/>
              <a:rect l="l" t="t" r="r" b="b"/>
              <a:pathLst>
                <a:path w="1001" h="1447" extrusionOk="0">
                  <a:moveTo>
                    <a:pt x="823" y="0"/>
                  </a:moveTo>
                  <a:cubicBezTo>
                    <a:pt x="780" y="0"/>
                    <a:pt x="732" y="14"/>
                    <a:pt x="681" y="44"/>
                  </a:cubicBezTo>
                  <a:lnTo>
                    <a:pt x="321" y="251"/>
                  </a:lnTo>
                  <a:cubicBezTo>
                    <a:pt x="143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3"/>
                  </a:cubicBezTo>
                  <a:lnTo>
                    <a:pt x="681" y="1196"/>
                  </a:lnTo>
                  <a:cubicBezTo>
                    <a:pt x="857" y="1094"/>
                    <a:pt x="1000" y="846"/>
                    <a:pt x="1000" y="645"/>
                  </a:cubicBezTo>
                  <a:lnTo>
                    <a:pt x="1000" y="227"/>
                  </a:lnTo>
                  <a:cubicBezTo>
                    <a:pt x="1000" y="85"/>
                    <a:pt x="928" y="0"/>
                    <a:pt x="823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2314200" y="36786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6"/>
                    <a:pt x="5454" y="78"/>
                  </a:cubicBezTo>
                  <a:lnTo>
                    <a:pt x="534" y="2917"/>
                  </a:lnTo>
                  <a:cubicBezTo>
                    <a:pt x="239" y="3087"/>
                    <a:pt x="0" y="3485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70"/>
                  </a:cubicBezTo>
                  <a:lnTo>
                    <a:pt x="5454" y="1228"/>
                  </a:lnTo>
                  <a:cubicBezTo>
                    <a:pt x="5750" y="1057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264300" y="3834775"/>
              <a:ext cx="25025" cy="36125"/>
            </a:xfrm>
            <a:custGeom>
              <a:avLst/>
              <a:gdLst/>
              <a:ahLst/>
              <a:cxnLst/>
              <a:rect l="l" t="t" r="r" b="b"/>
              <a:pathLst>
                <a:path w="1001" h="1445" extrusionOk="0">
                  <a:moveTo>
                    <a:pt x="824" y="1"/>
                  </a:moveTo>
                  <a:cubicBezTo>
                    <a:pt x="781" y="1"/>
                    <a:pt x="733" y="15"/>
                    <a:pt x="681" y="45"/>
                  </a:cubicBezTo>
                  <a:lnTo>
                    <a:pt x="321" y="252"/>
                  </a:lnTo>
                  <a:cubicBezTo>
                    <a:pt x="143" y="354"/>
                    <a:pt x="1" y="599"/>
                    <a:pt x="1" y="803"/>
                  </a:cubicBezTo>
                  <a:lnTo>
                    <a:pt x="1" y="1217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81" y="1194"/>
                  </a:lnTo>
                  <a:cubicBezTo>
                    <a:pt x="857" y="1092"/>
                    <a:pt x="1000" y="847"/>
                    <a:pt x="1000" y="643"/>
                  </a:cubicBezTo>
                  <a:lnTo>
                    <a:pt x="1000" y="228"/>
                  </a:lnTo>
                  <a:cubicBezTo>
                    <a:pt x="1000" y="84"/>
                    <a:pt x="929" y="1"/>
                    <a:pt x="824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2314200" y="373620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1"/>
                  </a:moveTo>
                  <a:cubicBezTo>
                    <a:pt x="5631" y="1"/>
                    <a:pt x="5545" y="25"/>
                    <a:pt x="5454" y="78"/>
                  </a:cubicBezTo>
                  <a:lnTo>
                    <a:pt x="534" y="2920"/>
                  </a:lnTo>
                  <a:cubicBezTo>
                    <a:pt x="239" y="3087"/>
                    <a:pt x="0" y="3484"/>
                    <a:pt x="0" y="3801"/>
                  </a:cubicBezTo>
                  <a:cubicBezTo>
                    <a:pt x="0" y="4022"/>
                    <a:pt x="114" y="4147"/>
                    <a:pt x="282" y="4147"/>
                  </a:cubicBezTo>
                  <a:cubicBezTo>
                    <a:pt x="357" y="4147"/>
                    <a:pt x="443" y="4122"/>
                    <a:pt x="534" y="4069"/>
                  </a:cubicBezTo>
                  <a:lnTo>
                    <a:pt x="5454" y="1231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6"/>
                    <a:pt x="5874" y="1"/>
                    <a:pt x="57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2264300" y="3892300"/>
              <a:ext cx="25025" cy="36150"/>
            </a:xfrm>
            <a:custGeom>
              <a:avLst/>
              <a:gdLst/>
              <a:ahLst/>
              <a:cxnLst/>
              <a:rect l="l" t="t" r="r" b="b"/>
              <a:pathLst>
                <a:path w="1001" h="1446" extrusionOk="0">
                  <a:moveTo>
                    <a:pt x="822" y="0"/>
                  </a:moveTo>
                  <a:cubicBezTo>
                    <a:pt x="779" y="0"/>
                    <a:pt x="732" y="14"/>
                    <a:pt x="681" y="42"/>
                  </a:cubicBezTo>
                  <a:lnTo>
                    <a:pt x="321" y="253"/>
                  </a:lnTo>
                  <a:cubicBezTo>
                    <a:pt x="143" y="352"/>
                    <a:pt x="1" y="600"/>
                    <a:pt x="1" y="804"/>
                  </a:cubicBezTo>
                  <a:lnTo>
                    <a:pt x="1" y="1218"/>
                  </a:lnTo>
                  <a:cubicBezTo>
                    <a:pt x="1" y="1363"/>
                    <a:pt x="72" y="1446"/>
                    <a:pt x="177" y="1446"/>
                  </a:cubicBezTo>
                  <a:cubicBezTo>
                    <a:pt x="220" y="1446"/>
                    <a:pt x="269" y="1431"/>
                    <a:pt x="321" y="1402"/>
                  </a:cubicBezTo>
                  <a:lnTo>
                    <a:pt x="681" y="1194"/>
                  </a:lnTo>
                  <a:cubicBezTo>
                    <a:pt x="857" y="1092"/>
                    <a:pt x="1000" y="848"/>
                    <a:pt x="1000" y="644"/>
                  </a:cubicBezTo>
                  <a:lnTo>
                    <a:pt x="1000" y="229"/>
                  </a:lnTo>
                  <a:cubicBezTo>
                    <a:pt x="1000" y="83"/>
                    <a:pt x="927" y="0"/>
                    <a:pt x="82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2314200" y="3793750"/>
              <a:ext cx="149700" cy="103675"/>
            </a:xfrm>
            <a:custGeom>
              <a:avLst/>
              <a:gdLst/>
              <a:ahLst/>
              <a:cxnLst/>
              <a:rect l="l" t="t" r="r" b="b"/>
              <a:pathLst>
                <a:path w="5988" h="4147" extrusionOk="0">
                  <a:moveTo>
                    <a:pt x="5706" y="0"/>
                  </a:moveTo>
                  <a:cubicBezTo>
                    <a:pt x="5631" y="0"/>
                    <a:pt x="5546" y="25"/>
                    <a:pt x="5454" y="78"/>
                  </a:cubicBezTo>
                  <a:lnTo>
                    <a:pt x="534" y="2920"/>
                  </a:lnTo>
                  <a:cubicBezTo>
                    <a:pt x="239" y="3086"/>
                    <a:pt x="0" y="3484"/>
                    <a:pt x="0" y="3800"/>
                  </a:cubicBezTo>
                  <a:cubicBezTo>
                    <a:pt x="0" y="4021"/>
                    <a:pt x="114" y="4146"/>
                    <a:pt x="283" y="4146"/>
                  </a:cubicBezTo>
                  <a:cubicBezTo>
                    <a:pt x="357" y="4146"/>
                    <a:pt x="443" y="4122"/>
                    <a:pt x="534" y="4069"/>
                  </a:cubicBezTo>
                  <a:lnTo>
                    <a:pt x="5454" y="1226"/>
                  </a:lnTo>
                  <a:cubicBezTo>
                    <a:pt x="5750" y="1060"/>
                    <a:pt x="5988" y="663"/>
                    <a:pt x="5988" y="346"/>
                  </a:cubicBezTo>
                  <a:cubicBezTo>
                    <a:pt x="5988" y="125"/>
                    <a:pt x="5874" y="0"/>
                    <a:pt x="57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2263275" y="3880750"/>
              <a:ext cx="199525" cy="132525"/>
            </a:xfrm>
            <a:custGeom>
              <a:avLst/>
              <a:gdLst/>
              <a:ahLst/>
              <a:cxnLst/>
              <a:rect l="l" t="t" r="r" b="b"/>
              <a:pathLst>
                <a:path w="7981" h="5301" extrusionOk="0">
                  <a:moveTo>
                    <a:pt x="7698" y="0"/>
                  </a:moveTo>
                  <a:cubicBezTo>
                    <a:pt x="7624" y="0"/>
                    <a:pt x="7540" y="24"/>
                    <a:pt x="7451" y="75"/>
                  </a:cubicBezTo>
                  <a:lnTo>
                    <a:pt x="531" y="4070"/>
                  </a:lnTo>
                  <a:cubicBezTo>
                    <a:pt x="239" y="4241"/>
                    <a:pt x="1" y="4635"/>
                    <a:pt x="1" y="4955"/>
                  </a:cubicBezTo>
                  <a:cubicBezTo>
                    <a:pt x="1" y="5175"/>
                    <a:pt x="115" y="5300"/>
                    <a:pt x="282" y="5300"/>
                  </a:cubicBezTo>
                  <a:cubicBezTo>
                    <a:pt x="356" y="5300"/>
                    <a:pt x="441" y="5275"/>
                    <a:pt x="531" y="5223"/>
                  </a:cubicBezTo>
                  <a:lnTo>
                    <a:pt x="7451" y="1228"/>
                  </a:lnTo>
                  <a:cubicBezTo>
                    <a:pt x="7743" y="1058"/>
                    <a:pt x="7981" y="663"/>
                    <a:pt x="7981" y="348"/>
                  </a:cubicBezTo>
                  <a:cubicBezTo>
                    <a:pt x="7981" y="125"/>
                    <a:pt x="7866" y="0"/>
                    <a:pt x="769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2263275" y="4036900"/>
              <a:ext cx="24950" cy="36225"/>
            </a:xfrm>
            <a:custGeom>
              <a:avLst/>
              <a:gdLst/>
              <a:ahLst/>
              <a:cxnLst/>
              <a:rect l="l" t="t" r="r" b="b"/>
              <a:pathLst>
                <a:path w="998" h="1449" extrusionOk="0">
                  <a:moveTo>
                    <a:pt x="821" y="0"/>
                  </a:moveTo>
                  <a:cubicBezTo>
                    <a:pt x="778" y="0"/>
                    <a:pt x="730" y="14"/>
                    <a:pt x="678" y="44"/>
                  </a:cubicBezTo>
                  <a:lnTo>
                    <a:pt x="321" y="252"/>
                  </a:lnTo>
                  <a:cubicBezTo>
                    <a:pt x="144" y="353"/>
                    <a:pt x="1" y="602"/>
                    <a:pt x="1" y="806"/>
                  </a:cubicBezTo>
                  <a:lnTo>
                    <a:pt x="1" y="1221"/>
                  </a:lnTo>
                  <a:cubicBezTo>
                    <a:pt x="1" y="1365"/>
                    <a:pt x="72" y="1448"/>
                    <a:pt x="177" y="1448"/>
                  </a:cubicBezTo>
                  <a:cubicBezTo>
                    <a:pt x="220" y="1448"/>
                    <a:pt x="269" y="1434"/>
                    <a:pt x="321" y="1404"/>
                  </a:cubicBezTo>
                  <a:lnTo>
                    <a:pt x="678" y="1197"/>
                  </a:lnTo>
                  <a:cubicBezTo>
                    <a:pt x="854" y="1095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3"/>
                    <a:pt x="926" y="0"/>
                    <a:pt x="82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2313175" y="3938325"/>
              <a:ext cx="149625" cy="103750"/>
            </a:xfrm>
            <a:custGeom>
              <a:avLst/>
              <a:gdLst/>
              <a:ahLst/>
              <a:cxnLst/>
              <a:rect l="l" t="t" r="r" b="b"/>
              <a:pathLst>
                <a:path w="5985" h="4150" extrusionOk="0">
                  <a:moveTo>
                    <a:pt x="5702" y="1"/>
                  </a:moveTo>
                  <a:cubicBezTo>
                    <a:pt x="5628" y="1"/>
                    <a:pt x="5544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4"/>
                  </a:cubicBezTo>
                  <a:cubicBezTo>
                    <a:pt x="1" y="4023"/>
                    <a:pt x="115" y="4149"/>
                    <a:pt x="283" y="4149"/>
                  </a:cubicBezTo>
                  <a:cubicBezTo>
                    <a:pt x="357" y="4149"/>
                    <a:pt x="441" y="4124"/>
                    <a:pt x="531" y="4072"/>
                  </a:cubicBezTo>
                  <a:lnTo>
                    <a:pt x="5455" y="1230"/>
                  </a:lnTo>
                  <a:cubicBezTo>
                    <a:pt x="5747" y="1060"/>
                    <a:pt x="5985" y="666"/>
                    <a:pt x="5985" y="346"/>
                  </a:cubicBezTo>
                  <a:cubicBezTo>
                    <a:pt x="5985" y="127"/>
                    <a:pt x="5870" y="1"/>
                    <a:pt x="57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2263275" y="4094550"/>
              <a:ext cx="24950" cy="36200"/>
            </a:xfrm>
            <a:custGeom>
              <a:avLst/>
              <a:gdLst/>
              <a:ahLst/>
              <a:cxnLst/>
              <a:rect l="l" t="t" r="r" b="b"/>
              <a:pathLst>
                <a:path w="998" h="1448" extrusionOk="0">
                  <a:moveTo>
                    <a:pt x="819" y="0"/>
                  </a:moveTo>
                  <a:cubicBezTo>
                    <a:pt x="777" y="0"/>
                    <a:pt x="729" y="14"/>
                    <a:pt x="678" y="43"/>
                  </a:cubicBezTo>
                  <a:lnTo>
                    <a:pt x="321" y="251"/>
                  </a:lnTo>
                  <a:cubicBezTo>
                    <a:pt x="144" y="353"/>
                    <a:pt x="1" y="601"/>
                    <a:pt x="1" y="805"/>
                  </a:cubicBezTo>
                  <a:lnTo>
                    <a:pt x="1" y="1220"/>
                  </a:lnTo>
                  <a:cubicBezTo>
                    <a:pt x="1" y="1364"/>
                    <a:pt x="72" y="1447"/>
                    <a:pt x="177" y="1447"/>
                  </a:cubicBezTo>
                  <a:cubicBezTo>
                    <a:pt x="220" y="1447"/>
                    <a:pt x="269" y="1433"/>
                    <a:pt x="321" y="1404"/>
                  </a:cubicBezTo>
                  <a:lnTo>
                    <a:pt x="678" y="1196"/>
                  </a:lnTo>
                  <a:cubicBezTo>
                    <a:pt x="854" y="1094"/>
                    <a:pt x="997" y="849"/>
                    <a:pt x="997" y="645"/>
                  </a:cubicBezTo>
                  <a:lnTo>
                    <a:pt x="997" y="230"/>
                  </a:lnTo>
                  <a:cubicBezTo>
                    <a:pt x="997" y="85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2313175" y="3996025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17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4" y="4147"/>
                    <a:pt x="281" y="4147"/>
                  </a:cubicBezTo>
                  <a:cubicBezTo>
                    <a:pt x="356" y="4147"/>
                    <a:pt x="441" y="4122"/>
                    <a:pt x="531" y="4069"/>
                  </a:cubicBezTo>
                  <a:lnTo>
                    <a:pt x="5455" y="1227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2263275" y="4152150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21" y="0"/>
                  </a:moveTo>
                  <a:cubicBezTo>
                    <a:pt x="778" y="0"/>
                    <a:pt x="730" y="15"/>
                    <a:pt x="678" y="44"/>
                  </a:cubicBezTo>
                  <a:lnTo>
                    <a:pt x="321" y="252"/>
                  </a:lnTo>
                  <a:cubicBezTo>
                    <a:pt x="144" y="354"/>
                    <a:pt x="1" y="598"/>
                    <a:pt x="1" y="802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3"/>
                  </a:lnTo>
                  <a:cubicBezTo>
                    <a:pt x="854" y="1091"/>
                    <a:pt x="997" y="846"/>
                    <a:pt x="997" y="642"/>
                  </a:cubicBezTo>
                  <a:lnTo>
                    <a:pt x="997" y="228"/>
                  </a:lnTo>
                  <a:cubicBezTo>
                    <a:pt x="997" y="84"/>
                    <a:pt x="926" y="0"/>
                    <a:pt x="82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2313175" y="4053575"/>
              <a:ext cx="149625" cy="103700"/>
            </a:xfrm>
            <a:custGeom>
              <a:avLst/>
              <a:gdLst/>
              <a:ahLst/>
              <a:cxnLst/>
              <a:rect l="l" t="t" r="r" b="b"/>
              <a:pathLst>
                <a:path w="5985" h="4148" extrusionOk="0">
                  <a:moveTo>
                    <a:pt x="5704" y="0"/>
                  </a:moveTo>
                  <a:cubicBezTo>
                    <a:pt x="5630" y="0"/>
                    <a:pt x="5545" y="25"/>
                    <a:pt x="5455" y="77"/>
                  </a:cubicBezTo>
                  <a:lnTo>
                    <a:pt x="531" y="2920"/>
                  </a:lnTo>
                  <a:cubicBezTo>
                    <a:pt x="239" y="3090"/>
                    <a:pt x="1" y="3484"/>
                    <a:pt x="1" y="3801"/>
                  </a:cubicBezTo>
                  <a:cubicBezTo>
                    <a:pt x="1" y="4023"/>
                    <a:pt x="115" y="4147"/>
                    <a:pt x="283" y="4147"/>
                  </a:cubicBezTo>
                  <a:cubicBezTo>
                    <a:pt x="357" y="4147"/>
                    <a:pt x="442" y="4123"/>
                    <a:pt x="531" y="4072"/>
                  </a:cubicBezTo>
                  <a:lnTo>
                    <a:pt x="5455" y="1230"/>
                  </a:lnTo>
                  <a:cubicBezTo>
                    <a:pt x="5747" y="1061"/>
                    <a:pt x="5985" y="662"/>
                    <a:pt x="5985" y="347"/>
                  </a:cubicBezTo>
                  <a:cubicBezTo>
                    <a:pt x="5985" y="125"/>
                    <a:pt x="5871" y="0"/>
                    <a:pt x="57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2263275" y="4209675"/>
              <a:ext cx="24950" cy="36150"/>
            </a:xfrm>
            <a:custGeom>
              <a:avLst/>
              <a:gdLst/>
              <a:ahLst/>
              <a:cxnLst/>
              <a:rect l="l" t="t" r="r" b="b"/>
              <a:pathLst>
                <a:path w="998" h="1446" extrusionOk="0">
                  <a:moveTo>
                    <a:pt x="819" y="0"/>
                  </a:moveTo>
                  <a:cubicBezTo>
                    <a:pt x="777" y="0"/>
                    <a:pt x="729" y="14"/>
                    <a:pt x="678" y="42"/>
                  </a:cubicBezTo>
                  <a:lnTo>
                    <a:pt x="321" y="252"/>
                  </a:lnTo>
                  <a:cubicBezTo>
                    <a:pt x="144" y="351"/>
                    <a:pt x="1" y="599"/>
                    <a:pt x="1" y="803"/>
                  </a:cubicBezTo>
                  <a:lnTo>
                    <a:pt x="1" y="1218"/>
                  </a:lnTo>
                  <a:cubicBezTo>
                    <a:pt x="1" y="1362"/>
                    <a:pt x="72" y="1445"/>
                    <a:pt x="177" y="1445"/>
                  </a:cubicBezTo>
                  <a:cubicBezTo>
                    <a:pt x="220" y="1445"/>
                    <a:pt x="269" y="1431"/>
                    <a:pt x="321" y="1401"/>
                  </a:cubicBezTo>
                  <a:lnTo>
                    <a:pt x="678" y="1194"/>
                  </a:lnTo>
                  <a:cubicBezTo>
                    <a:pt x="854" y="1092"/>
                    <a:pt x="997" y="847"/>
                    <a:pt x="997" y="643"/>
                  </a:cubicBezTo>
                  <a:lnTo>
                    <a:pt x="997" y="229"/>
                  </a:lnTo>
                  <a:cubicBezTo>
                    <a:pt x="997" y="83"/>
                    <a:pt x="925" y="0"/>
                    <a:pt x="81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2313175" y="4111100"/>
              <a:ext cx="149625" cy="103675"/>
            </a:xfrm>
            <a:custGeom>
              <a:avLst/>
              <a:gdLst/>
              <a:ahLst/>
              <a:cxnLst/>
              <a:rect l="l" t="t" r="r" b="b"/>
              <a:pathLst>
                <a:path w="5985" h="4147" extrusionOk="0">
                  <a:moveTo>
                    <a:pt x="5704" y="1"/>
                  </a:moveTo>
                  <a:cubicBezTo>
                    <a:pt x="5630" y="1"/>
                    <a:pt x="5545" y="26"/>
                    <a:pt x="5455" y="78"/>
                  </a:cubicBezTo>
                  <a:lnTo>
                    <a:pt x="531" y="2921"/>
                  </a:lnTo>
                  <a:cubicBezTo>
                    <a:pt x="239" y="3087"/>
                    <a:pt x="1" y="3485"/>
                    <a:pt x="1" y="3801"/>
                  </a:cubicBezTo>
                  <a:cubicBezTo>
                    <a:pt x="1" y="4022"/>
                    <a:pt x="115" y="4147"/>
                    <a:pt x="282" y="4147"/>
                  </a:cubicBezTo>
                  <a:cubicBezTo>
                    <a:pt x="356" y="4147"/>
                    <a:pt x="441" y="4122"/>
                    <a:pt x="531" y="4070"/>
                  </a:cubicBezTo>
                  <a:lnTo>
                    <a:pt x="5455" y="1231"/>
                  </a:lnTo>
                  <a:cubicBezTo>
                    <a:pt x="5747" y="1061"/>
                    <a:pt x="5985" y="663"/>
                    <a:pt x="5985" y="347"/>
                  </a:cubicBezTo>
                  <a:cubicBezTo>
                    <a:pt x="5985" y="126"/>
                    <a:pt x="5871" y="1"/>
                    <a:pt x="57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3162200" y="3145850"/>
              <a:ext cx="374175" cy="249225"/>
            </a:xfrm>
            <a:custGeom>
              <a:avLst/>
              <a:gdLst/>
              <a:ahLst/>
              <a:cxnLst/>
              <a:rect l="l" t="t" r="r" b="b"/>
              <a:pathLst>
                <a:path w="14967" h="9969" extrusionOk="0">
                  <a:moveTo>
                    <a:pt x="14671" y="1"/>
                  </a:moveTo>
                  <a:cubicBezTo>
                    <a:pt x="14599" y="1"/>
                    <a:pt x="14518" y="24"/>
                    <a:pt x="14433" y="73"/>
                  </a:cubicBezTo>
                  <a:lnTo>
                    <a:pt x="534" y="8100"/>
                  </a:lnTo>
                  <a:cubicBezTo>
                    <a:pt x="239" y="8270"/>
                    <a:pt x="0" y="8681"/>
                    <a:pt x="0" y="9022"/>
                  </a:cubicBezTo>
                  <a:lnTo>
                    <a:pt x="0" y="9590"/>
                  </a:lnTo>
                  <a:cubicBezTo>
                    <a:pt x="0" y="9830"/>
                    <a:pt x="120" y="9969"/>
                    <a:pt x="294" y="9969"/>
                  </a:cubicBezTo>
                  <a:cubicBezTo>
                    <a:pt x="365" y="9969"/>
                    <a:pt x="446" y="9945"/>
                    <a:pt x="531" y="9896"/>
                  </a:cubicBezTo>
                  <a:lnTo>
                    <a:pt x="14436" y="1804"/>
                  </a:lnTo>
                  <a:cubicBezTo>
                    <a:pt x="14728" y="1634"/>
                    <a:pt x="14967" y="1219"/>
                    <a:pt x="14967" y="883"/>
                  </a:cubicBezTo>
                  <a:lnTo>
                    <a:pt x="14967" y="382"/>
                  </a:lnTo>
                  <a:cubicBezTo>
                    <a:pt x="14967" y="141"/>
                    <a:pt x="14846" y="1"/>
                    <a:pt x="14671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3162200" y="32033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3"/>
                    <a:pt x="0" y="9821"/>
                    <a:pt x="0" y="10137"/>
                  </a:cubicBezTo>
                  <a:cubicBezTo>
                    <a:pt x="0" y="10358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162200" y="3260925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6"/>
                  </a:lnTo>
                  <a:cubicBezTo>
                    <a:pt x="239" y="9426"/>
                    <a:pt x="0" y="9821"/>
                    <a:pt x="0" y="10140"/>
                  </a:cubicBezTo>
                  <a:cubicBezTo>
                    <a:pt x="0" y="10360"/>
                    <a:pt x="115" y="10485"/>
                    <a:pt x="284" y="10485"/>
                  </a:cubicBezTo>
                  <a:cubicBezTo>
                    <a:pt x="359" y="10485"/>
                    <a:pt x="444" y="10460"/>
                    <a:pt x="534" y="10409"/>
                  </a:cubicBezTo>
                  <a:lnTo>
                    <a:pt x="16428" y="1230"/>
                  </a:lnTo>
                  <a:cubicBezTo>
                    <a:pt x="16724" y="1059"/>
                    <a:pt x="16962" y="665"/>
                    <a:pt x="16962" y="345"/>
                  </a:cubicBezTo>
                  <a:cubicBezTo>
                    <a:pt x="16962" y="126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3162200" y="3318500"/>
              <a:ext cx="424075" cy="262125"/>
            </a:xfrm>
            <a:custGeom>
              <a:avLst/>
              <a:gdLst/>
              <a:ahLst/>
              <a:cxnLst/>
              <a:rect l="l" t="t" r="r" b="b"/>
              <a:pathLst>
                <a:path w="16963" h="10485" extrusionOk="0">
                  <a:moveTo>
                    <a:pt x="16678" y="1"/>
                  </a:moveTo>
                  <a:cubicBezTo>
                    <a:pt x="16604" y="1"/>
                    <a:pt x="16518" y="25"/>
                    <a:pt x="16428" y="76"/>
                  </a:cubicBezTo>
                  <a:lnTo>
                    <a:pt x="534" y="9255"/>
                  </a:lnTo>
                  <a:cubicBezTo>
                    <a:pt x="239" y="9425"/>
                    <a:pt x="0" y="9820"/>
                    <a:pt x="0" y="10139"/>
                  </a:cubicBezTo>
                  <a:cubicBezTo>
                    <a:pt x="0" y="10358"/>
                    <a:pt x="115" y="10485"/>
                    <a:pt x="283" y="10485"/>
                  </a:cubicBezTo>
                  <a:cubicBezTo>
                    <a:pt x="358" y="10485"/>
                    <a:pt x="443" y="10460"/>
                    <a:pt x="534" y="10407"/>
                  </a:cubicBezTo>
                  <a:lnTo>
                    <a:pt x="16428" y="1228"/>
                  </a:lnTo>
                  <a:cubicBezTo>
                    <a:pt x="16724" y="1058"/>
                    <a:pt x="16962" y="664"/>
                    <a:pt x="16962" y="348"/>
                  </a:cubicBezTo>
                  <a:cubicBezTo>
                    <a:pt x="16962" y="126"/>
                    <a:pt x="16847" y="1"/>
                    <a:pt x="1667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3162200" y="33760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5" y="1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18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3"/>
                    <a:pt x="16962" y="346"/>
                  </a:cubicBezTo>
                  <a:cubicBezTo>
                    <a:pt x="16962" y="125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3162200" y="34336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79" y="1"/>
                  </a:moveTo>
                  <a:cubicBezTo>
                    <a:pt x="16604" y="1"/>
                    <a:pt x="16519" y="25"/>
                    <a:pt x="16428" y="78"/>
                  </a:cubicBezTo>
                  <a:lnTo>
                    <a:pt x="534" y="9257"/>
                  </a:lnTo>
                  <a:cubicBezTo>
                    <a:pt x="239" y="9424"/>
                    <a:pt x="0" y="9821"/>
                    <a:pt x="0" y="10138"/>
                  </a:cubicBezTo>
                  <a:cubicBezTo>
                    <a:pt x="0" y="10359"/>
                    <a:pt x="114" y="10483"/>
                    <a:pt x="282" y="10483"/>
                  </a:cubicBezTo>
                  <a:cubicBezTo>
                    <a:pt x="357" y="10483"/>
                    <a:pt x="443" y="10458"/>
                    <a:pt x="534" y="10406"/>
                  </a:cubicBezTo>
                  <a:lnTo>
                    <a:pt x="16428" y="1230"/>
                  </a:lnTo>
                  <a:cubicBezTo>
                    <a:pt x="16724" y="1060"/>
                    <a:pt x="16962" y="666"/>
                    <a:pt x="16962" y="346"/>
                  </a:cubicBezTo>
                  <a:cubicBezTo>
                    <a:pt x="16962" y="127"/>
                    <a:pt x="16848" y="1"/>
                    <a:pt x="16679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3162200" y="3491175"/>
              <a:ext cx="424075" cy="262150"/>
            </a:xfrm>
            <a:custGeom>
              <a:avLst/>
              <a:gdLst/>
              <a:ahLst/>
              <a:cxnLst/>
              <a:rect l="l" t="t" r="r" b="b"/>
              <a:pathLst>
                <a:path w="16963" h="10486" extrusionOk="0">
                  <a:moveTo>
                    <a:pt x="16679" y="0"/>
                  </a:moveTo>
                  <a:cubicBezTo>
                    <a:pt x="16604" y="0"/>
                    <a:pt x="16519" y="25"/>
                    <a:pt x="16428" y="77"/>
                  </a:cubicBezTo>
                  <a:lnTo>
                    <a:pt x="534" y="9257"/>
                  </a:lnTo>
                  <a:cubicBezTo>
                    <a:pt x="239" y="9427"/>
                    <a:pt x="0" y="9821"/>
                    <a:pt x="0" y="10141"/>
                  </a:cubicBezTo>
                  <a:cubicBezTo>
                    <a:pt x="0" y="10360"/>
                    <a:pt x="115" y="10486"/>
                    <a:pt x="284" y="10486"/>
                  </a:cubicBezTo>
                  <a:cubicBezTo>
                    <a:pt x="358" y="10486"/>
                    <a:pt x="444" y="10461"/>
                    <a:pt x="534" y="10409"/>
                  </a:cubicBezTo>
                  <a:lnTo>
                    <a:pt x="16428" y="1230"/>
                  </a:lnTo>
                  <a:cubicBezTo>
                    <a:pt x="16724" y="1060"/>
                    <a:pt x="16962" y="665"/>
                    <a:pt x="16962" y="346"/>
                  </a:cubicBezTo>
                  <a:cubicBezTo>
                    <a:pt x="16962" y="127"/>
                    <a:pt x="16848" y="0"/>
                    <a:pt x="16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162200" y="354877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1" y="1"/>
                  </a:moveTo>
                  <a:cubicBezTo>
                    <a:pt x="16606" y="1"/>
                    <a:pt x="16520" y="26"/>
                    <a:pt x="16428" y="79"/>
                  </a:cubicBezTo>
                  <a:lnTo>
                    <a:pt x="534" y="9254"/>
                  </a:lnTo>
                  <a:cubicBezTo>
                    <a:pt x="239" y="9424"/>
                    <a:pt x="0" y="9819"/>
                    <a:pt x="0" y="10138"/>
                  </a:cubicBezTo>
                  <a:cubicBezTo>
                    <a:pt x="0" y="10357"/>
                    <a:pt x="115" y="10483"/>
                    <a:pt x="284" y="10483"/>
                  </a:cubicBezTo>
                  <a:cubicBezTo>
                    <a:pt x="358" y="10483"/>
                    <a:pt x="444" y="10459"/>
                    <a:pt x="534" y="10407"/>
                  </a:cubicBezTo>
                  <a:lnTo>
                    <a:pt x="16428" y="1227"/>
                  </a:lnTo>
                  <a:cubicBezTo>
                    <a:pt x="16724" y="1061"/>
                    <a:pt x="16962" y="663"/>
                    <a:pt x="16962" y="347"/>
                  </a:cubicBezTo>
                  <a:cubicBezTo>
                    <a:pt x="16962" y="126"/>
                    <a:pt x="16849" y="1"/>
                    <a:pt x="1668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162200" y="3606325"/>
              <a:ext cx="424075" cy="262100"/>
            </a:xfrm>
            <a:custGeom>
              <a:avLst/>
              <a:gdLst/>
              <a:ahLst/>
              <a:cxnLst/>
              <a:rect l="l" t="t" r="r" b="b"/>
              <a:pathLst>
                <a:path w="16963" h="10484" extrusionOk="0">
                  <a:moveTo>
                    <a:pt x="16680" y="0"/>
                  </a:moveTo>
                  <a:cubicBezTo>
                    <a:pt x="16605" y="0"/>
                    <a:pt x="16519" y="25"/>
                    <a:pt x="16428" y="78"/>
                  </a:cubicBezTo>
                  <a:lnTo>
                    <a:pt x="534" y="9254"/>
                  </a:lnTo>
                  <a:cubicBezTo>
                    <a:pt x="239" y="9424"/>
                    <a:pt x="0" y="9822"/>
                    <a:pt x="0" y="10138"/>
                  </a:cubicBezTo>
                  <a:cubicBezTo>
                    <a:pt x="0" y="10359"/>
                    <a:pt x="114" y="10484"/>
                    <a:pt x="282" y="10484"/>
                  </a:cubicBezTo>
                  <a:cubicBezTo>
                    <a:pt x="357" y="10484"/>
                    <a:pt x="443" y="10459"/>
                    <a:pt x="534" y="10407"/>
                  </a:cubicBezTo>
                  <a:lnTo>
                    <a:pt x="16428" y="1230"/>
                  </a:lnTo>
                  <a:cubicBezTo>
                    <a:pt x="16724" y="1061"/>
                    <a:pt x="16962" y="666"/>
                    <a:pt x="16962" y="347"/>
                  </a:cubicBezTo>
                  <a:cubicBezTo>
                    <a:pt x="16962" y="126"/>
                    <a:pt x="16848" y="0"/>
                    <a:pt x="16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2563650" y="3390675"/>
              <a:ext cx="548675" cy="852300"/>
            </a:xfrm>
            <a:custGeom>
              <a:avLst/>
              <a:gdLst/>
              <a:ahLst/>
              <a:cxnLst/>
              <a:rect l="l" t="t" r="r" b="b"/>
              <a:pathLst>
                <a:path w="21947" h="34092" extrusionOk="0">
                  <a:moveTo>
                    <a:pt x="21652" y="1"/>
                  </a:moveTo>
                  <a:cubicBezTo>
                    <a:pt x="21581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3"/>
                    <a:pt x="120" y="34092"/>
                    <a:pt x="293" y="34092"/>
                  </a:cubicBezTo>
                  <a:cubicBezTo>
                    <a:pt x="365" y="34092"/>
                    <a:pt x="446" y="34068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39"/>
                    <a:pt x="21826" y="1"/>
                    <a:pt x="2165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2563650" y="3390675"/>
              <a:ext cx="548675" cy="852275"/>
            </a:xfrm>
            <a:custGeom>
              <a:avLst/>
              <a:gdLst/>
              <a:ahLst/>
              <a:cxnLst/>
              <a:rect l="l" t="t" r="r" b="b"/>
              <a:pathLst>
                <a:path w="21947" h="34091" extrusionOk="0">
                  <a:moveTo>
                    <a:pt x="21654" y="1"/>
                  </a:moveTo>
                  <a:cubicBezTo>
                    <a:pt x="21583" y="1"/>
                    <a:pt x="21501" y="24"/>
                    <a:pt x="21416" y="72"/>
                  </a:cubicBezTo>
                  <a:lnTo>
                    <a:pt x="531" y="12131"/>
                  </a:lnTo>
                  <a:cubicBezTo>
                    <a:pt x="239" y="12301"/>
                    <a:pt x="1" y="12712"/>
                    <a:pt x="1" y="13053"/>
                  </a:cubicBezTo>
                  <a:lnTo>
                    <a:pt x="1" y="33713"/>
                  </a:lnTo>
                  <a:cubicBezTo>
                    <a:pt x="1" y="33954"/>
                    <a:pt x="120" y="34090"/>
                    <a:pt x="294" y="34090"/>
                  </a:cubicBezTo>
                  <a:cubicBezTo>
                    <a:pt x="365" y="34090"/>
                    <a:pt x="446" y="34070"/>
                    <a:pt x="531" y="34019"/>
                  </a:cubicBezTo>
                  <a:lnTo>
                    <a:pt x="21416" y="21960"/>
                  </a:lnTo>
                  <a:cubicBezTo>
                    <a:pt x="21709" y="21793"/>
                    <a:pt x="21947" y="21379"/>
                    <a:pt x="21947" y="21042"/>
                  </a:cubicBezTo>
                  <a:lnTo>
                    <a:pt x="21947" y="381"/>
                  </a:lnTo>
                  <a:cubicBezTo>
                    <a:pt x="21947" y="140"/>
                    <a:pt x="21827" y="1"/>
                    <a:pt x="21654" y="1"/>
                  </a:cubicBezTo>
                  <a:close/>
                </a:path>
              </a:pathLst>
            </a:custGeom>
            <a:solidFill>
              <a:srgbClr val="D4F8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2563650" y="3685525"/>
              <a:ext cx="548675" cy="557450"/>
            </a:xfrm>
            <a:custGeom>
              <a:avLst/>
              <a:gdLst/>
              <a:ahLst/>
              <a:cxnLst/>
              <a:rect l="l" t="t" r="r" b="b"/>
              <a:pathLst>
                <a:path w="21947" h="22298" extrusionOk="0">
                  <a:moveTo>
                    <a:pt x="16123" y="0"/>
                  </a:moveTo>
                  <a:lnTo>
                    <a:pt x="12632" y="6175"/>
                  </a:lnTo>
                  <a:lnTo>
                    <a:pt x="15086" y="9353"/>
                  </a:lnTo>
                  <a:lnTo>
                    <a:pt x="6985" y="2373"/>
                  </a:lnTo>
                  <a:lnTo>
                    <a:pt x="1" y="17492"/>
                  </a:lnTo>
                  <a:lnTo>
                    <a:pt x="1" y="21919"/>
                  </a:lnTo>
                  <a:cubicBezTo>
                    <a:pt x="1" y="22159"/>
                    <a:pt x="120" y="22298"/>
                    <a:pt x="293" y="22298"/>
                  </a:cubicBezTo>
                  <a:cubicBezTo>
                    <a:pt x="365" y="22298"/>
                    <a:pt x="446" y="22274"/>
                    <a:pt x="531" y="22225"/>
                  </a:cubicBezTo>
                  <a:lnTo>
                    <a:pt x="21416" y="10166"/>
                  </a:lnTo>
                  <a:cubicBezTo>
                    <a:pt x="21709" y="9999"/>
                    <a:pt x="21947" y="9585"/>
                    <a:pt x="21947" y="9248"/>
                  </a:cubicBezTo>
                  <a:lnTo>
                    <a:pt x="21947" y="5324"/>
                  </a:lnTo>
                  <a:lnTo>
                    <a:pt x="16123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2948275" y="3521225"/>
              <a:ext cx="78725" cy="101600"/>
            </a:xfrm>
            <a:custGeom>
              <a:avLst/>
              <a:gdLst/>
              <a:ahLst/>
              <a:cxnLst/>
              <a:rect l="l" t="t" r="r" b="b"/>
              <a:pathLst>
                <a:path w="3149" h="4064" extrusionOk="0">
                  <a:moveTo>
                    <a:pt x="2277" y="1"/>
                  </a:moveTo>
                  <a:cubicBezTo>
                    <a:pt x="2066" y="1"/>
                    <a:pt x="1827" y="69"/>
                    <a:pt x="1575" y="214"/>
                  </a:cubicBezTo>
                  <a:cubicBezTo>
                    <a:pt x="704" y="718"/>
                    <a:pt x="1" y="1939"/>
                    <a:pt x="1" y="2941"/>
                  </a:cubicBezTo>
                  <a:cubicBezTo>
                    <a:pt x="1" y="3653"/>
                    <a:pt x="354" y="4063"/>
                    <a:pt x="871" y="4063"/>
                  </a:cubicBezTo>
                  <a:cubicBezTo>
                    <a:pt x="1082" y="4063"/>
                    <a:pt x="1321" y="3994"/>
                    <a:pt x="1575" y="3849"/>
                  </a:cubicBezTo>
                  <a:cubicBezTo>
                    <a:pt x="2444" y="3346"/>
                    <a:pt x="3148" y="2125"/>
                    <a:pt x="3148" y="1123"/>
                  </a:cubicBezTo>
                  <a:cubicBezTo>
                    <a:pt x="3148" y="411"/>
                    <a:pt x="2794" y="1"/>
                    <a:pt x="227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2214425" y="2656275"/>
              <a:ext cx="1371850" cy="953100"/>
            </a:xfrm>
            <a:custGeom>
              <a:avLst/>
              <a:gdLst/>
              <a:ahLst/>
              <a:cxnLst/>
              <a:rect l="l" t="t" r="r" b="b"/>
              <a:pathLst>
                <a:path w="54874" h="38124" extrusionOk="0">
                  <a:moveTo>
                    <a:pt x="54579" y="0"/>
                  </a:moveTo>
                  <a:cubicBezTo>
                    <a:pt x="54507" y="0"/>
                    <a:pt x="54425" y="24"/>
                    <a:pt x="54339" y="73"/>
                  </a:cubicBezTo>
                  <a:lnTo>
                    <a:pt x="534" y="31141"/>
                  </a:lnTo>
                  <a:cubicBezTo>
                    <a:pt x="238" y="31307"/>
                    <a:pt x="1" y="31722"/>
                    <a:pt x="1" y="32059"/>
                  </a:cubicBezTo>
                  <a:lnTo>
                    <a:pt x="1" y="37743"/>
                  </a:lnTo>
                  <a:cubicBezTo>
                    <a:pt x="1" y="37985"/>
                    <a:pt x="121" y="38124"/>
                    <a:pt x="296" y="38124"/>
                  </a:cubicBezTo>
                  <a:cubicBezTo>
                    <a:pt x="368" y="38124"/>
                    <a:pt x="449" y="38101"/>
                    <a:pt x="534" y="38053"/>
                  </a:cubicBezTo>
                  <a:lnTo>
                    <a:pt x="54339" y="6985"/>
                  </a:lnTo>
                  <a:cubicBezTo>
                    <a:pt x="54635" y="6815"/>
                    <a:pt x="54873" y="6404"/>
                    <a:pt x="54873" y="6064"/>
                  </a:cubicBezTo>
                  <a:lnTo>
                    <a:pt x="54873" y="379"/>
                  </a:lnTo>
                  <a:cubicBezTo>
                    <a:pt x="54873" y="139"/>
                    <a:pt x="54754" y="0"/>
                    <a:pt x="545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3087400" y="2772825"/>
              <a:ext cx="399075" cy="270100"/>
            </a:xfrm>
            <a:custGeom>
              <a:avLst/>
              <a:gdLst/>
              <a:ahLst/>
              <a:cxnLst/>
              <a:rect l="l" t="t" r="r" b="b"/>
              <a:pathLst>
                <a:path w="15963" h="10804" extrusionOk="0">
                  <a:moveTo>
                    <a:pt x="15963" y="1"/>
                  </a:moveTo>
                  <a:lnTo>
                    <a:pt x="320" y="9031"/>
                  </a:lnTo>
                  <a:cubicBezTo>
                    <a:pt x="143" y="9133"/>
                    <a:pt x="0" y="9381"/>
                    <a:pt x="0" y="9585"/>
                  </a:cubicBezTo>
                  <a:lnTo>
                    <a:pt x="0" y="10575"/>
                  </a:lnTo>
                  <a:cubicBezTo>
                    <a:pt x="0" y="10720"/>
                    <a:pt x="73" y="10804"/>
                    <a:pt x="179" y="10804"/>
                  </a:cubicBezTo>
                  <a:cubicBezTo>
                    <a:pt x="221" y="10804"/>
                    <a:pt x="269" y="10790"/>
                    <a:pt x="320" y="10762"/>
                  </a:cubicBezTo>
                  <a:lnTo>
                    <a:pt x="15963" y="1728"/>
                  </a:lnTo>
                  <a:lnTo>
                    <a:pt x="15963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3486450" y="2747550"/>
              <a:ext cx="49925" cy="68500"/>
            </a:xfrm>
            <a:custGeom>
              <a:avLst/>
              <a:gdLst/>
              <a:ahLst/>
              <a:cxnLst/>
              <a:rect l="l" t="t" r="r" b="b"/>
              <a:pathLst>
                <a:path w="1997" h="2740" extrusionOk="0">
                  <a:moveTo>
                    <a:pt x="1819" y="0"/>
                  </a:moveTo>
                  <a:cubicBezTo>
                    <a:pt x="1776" y="0"/>
                    <a:pt x="1728" y="14"/>
                    <a:pt x="1677" y="43"/>
                  </a:cubicBezTo>
                  <a:lnTo>
                    <a:pt x="1" y="1012"/>
                  </a:lnTo>
                  <a:lnTo>
                    <a:pt x="1" y="2739"/>
                  </a:lnTo>
                  <a:lnTo>
                    <a:pt x="1677" y="1770"/>
                  </a:lnTo>
                  <a:cubicBezTo>
                    <a:pt x="1854" y="1672"/>
                    <a:pt x="1997" y="1423"/>
                    <a:pt x="1997" y="1219"/>
                  </a:cubicBezTo>
                  <a:lnTo>
                    <a:pt x="1997" y="227"/>
                  </a:lnTo>
                  <a:cubicBezTo>
                    <a:pt x="1997" y="84"/>
                    <a:pt x="1924" y="0"/>
                    <a:pt x="181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3500900" y="2764350"/>
              <a:ext cx="25800" cy="31375"/>
            </a:xfrm>
            <a:custGeom>
              <a:avLst/>
              <a:gdLst/>
              <a:ahLst/>
              <a:cxnLst/>
              <a:rect l="l" t="t" r="r" b="b"/>
              <a:pathLst>
                <a:path w="1032" h="1255" extrusionOk="0">
                  <a:moveTo>
                    <a:pt x="528" y="139"/>
                  </a:moveTo>
                  <a:cubicBezTo>
                    <a:pt x="545" y="139"/>
                    <a:pt x="562" y="143"/>
                    <a:pt x="579" y="153"/>
                  </a:cubicBezTo>
                  <a:cubicBezTo>
                    <a:pt x="640" y="187"/>
                    <a:pt x="681" y="296"/>
                    <a:pt x="681" y="432"/>
                  </a:cubicBezTo>
                  <a:cubicBezTo>
                    <a:pt x="681" y="694"/>
                    <a:pt x="541" y="993"/>
                    <a:pt x="375" y="1088"/>
                  </a:cubicBezTo>
                  <a:cubicBezTo>
                    <a:pt x="345" y="1106"/>
                    <a:pt x="317" y="1115"/>
                    <a:pt x="292" y="1115"/>
                  </a:cubicBezTo>
                  <a:cubicBezTo>
                    <a:pt x="274" y="1115"/>
                    <a:pt x="257" y="1110"/>
                    <a:pt x="242" y="1102"/>
                  </a:cubicBezTo>
                  <a:cubicBezTo>
                    <a:pt x="178" y="1068"/>
                    <a:pt x="140" y="959"/>
                    <a:pt x="140" y="823"/>
                  </a:cubicBezTo>
                  <a:cubicBezTo>
                    <a:pt x="140" y="561"/>
                    <a:pt x="280" y="262"/>
                    <a:pt x="443" y="167"/>
                  </a:cubicBezTo>
                  <a:cubicBezTo>
                    <a:pt x="473" y="150"/>
                    <a:pt x="504" y="139"/>
                    <a:pt x="528" y="139"/>
                  </a:cubicBezTo>
                  <a:close/>
                  <a:moveTo>
                    <a:pt x="529" y="0"/>
                  </a:moveTo>
                  <a:cubicBezTo>
                    <a:pt x="479" y="0"/>
                    <a:pt x="426" y="15"/>
                    <a:pt x="375" y="45"/>
                  </a:cubicBezTo>
                  <a:cubicBezTo>
                    <a:pt x="164" y="167"/>
                    <a:pt x="0" y="506"/>
                    <a:pt x="0" y="823"/>
                  </a:cubicBezTo>
                  <a:cubicBezTo>
                    <a:pt x="0" y="1013"/>
                    <a:pt x="62" y="1159"/>
                    <a:pt x="171" y="1224"/>
                  </a:cubicBezTo>
                  <a:cubicBezTo>
                    <a:pt x="208" y="1245"/>
                    <a:pt x="249" y="1255"/>
                    <a:pt x="289" y="1255"/>
                  </a:cubicBezTo>
                  <a:cubicBezTo>
                    <a:pt x="341" y="1255"/>
                    <a:pt x="391" y="1238"/>
                    <a:pt x="443" y="1211"/>
                  </a:cubicBezTo>
                  <a:cubicBezTo>
                    <a:pt x="568" y="1136"/>
                    <a:pt x="677" y="983"/>
                    <a:pt x="745" y="806"/>
                  </a:cubicBezTo>
                  <a:lnTo>
                    <a:pt x="932" y="864"/>
                  </a:lnTo>
                  <a:cubicBezTo>
                    <a:pt x="939" y="867"/>
                    <a:pt x="946" y="867"/>
                    <a:pt x="953" y="867"/>
                  </a:cubicBezTo>
                  <a:cubicBezTo>
                    <a:pt x="983" y="867"/>
                    <a:pt x="1011" y="847"/>
                    <a:pt x="1020" y="816"/>
                  </a:cubicBezTo>
                  <a:cubicBezTo>
                    <a:pt x="1031" y="782"/>
                    <a:pt x="1011" y="741"/>
                    <a:pt x="976" y="731"/>
                  </a:cubicBezTo>
                  <a:lnTo>
                    <a:pt x="790" y="674"/>
                  </a:lnTo>
                  <a:cubicBezTo>
                    <a:pt x="807" y="592"/>
                    <a:pt x="816" y="511"/>
                    <a:pt x="816" y="432"/>
                  </a:cubicBezTo>
                  <a:cubicBezTo>
                    <a:pt x="816" y="241"/>
                    <a:pt x="755" y="95"/>
                    <a:pt x="647" y="31"/>
                  </a:cubicBezTo>
                  <a:cubicBezTo>
                    <a:pt x="611" y="11"/>
                    <a:pt x="571" y="0"/>
                    <a:pt x="52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2563650" y="285787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10" y="1"/>
                  </a:moveTo>
                  <a:cubicBezTo>
                    <a:pt x="40538" y="1"/>
                    <a:pt x="40457" y="24"/>
                    <a:pt x="40370" y="74"/>
                  </a:cubicBezTo>
                  <a:lnTo>
                    <a:pt x="531" y="23077"/>
                  </a:lnTo>
                  <a:cubicBezTo>
                    <a:pt x="239" y="23243"/>
                    <a:pt x="1" y="23658"/>
                    <a:pt x="1" y="23995"/>
                  </a:cubicBezTo>
                  <a:lnTo>
                    <a:pt x="1" y="30832"/>
                  </a:lnTo>
                  <a:cubicBezTo>
                    <a:pt x="1" y="31072"/>
                    <a:pt x="120" y="31211"/>
                    <a:pt x="293" y="31211"/>
                  </a:cubicBezTo>
                  <a:cubicBezTo>
                    <a:pt x="365" y="31211"/>
                    <a:pt x="446" y="31187"/>
                    <a:pt x="531" y="31137"/>
                  </a:cubicBezTo>
                  <a:lnTo>
                    <a:pt x="40370" y="8138"/>
                  </a:lnTo>
                  <a:cubicBezTo>
                    <a:pt x="40666" y="7968"/>
                    <a:pt x="40904" y="7556"/>
                    <a:pt x="40904" y="7217"/>
                  </a:cubicBezTo>
                  <a:lnTo>
                    <a:pt x="40904" y="380"/>
                  </a:lnTo>
                  <a:cubicBezTo>
                    <a:pt x="40904" y="139"/>
                    <a:pt x="40785" y="1"/>
                    <a:pt x="4061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2563650" y="2857925"/>
              <a:ext cx="1022625" cy="780275"/>
            </a:xfrm>
            <a:custGeom>
              <a:avLst/>
              <a:gdLst/>
              <a:ahLst/>
              <a:cxnLst/>
              <a:rect l="l" t="t" r="r" b="b"/>
              <a:pathLst>
                <a:path w="40905" h="31211" extrusionOk="0">
                  <a:moveTo>
                    <a:pt x="40608" y="0"/>
                  </a:moveTo>
                  <a:cubicBezTo>
                    <a:pt x="40537" y="0"/>
                    <a:pt x="40456" y="21"/>
                    <a:pt x="40370" y="72"/>
                  </a:cubicBezTo>
                  <a:lnTo>
                    <a:pt x="531" y="23075"/>
                  </a:lnTo>
                  <a:cubicBezTo>
                    <a:pt x="239" y="23241"/>
                    <a:pt x="1" y="23656"/>
                    <a:pt x="1" y="23993"/>
                  </a:cubicBezTo>
                  <a:lnTo>
                    <a:pt x="1" y="30830"/>
                  </a:lnTo>
                  <a:cubicBezTo>
                    <a:pt x="1" y="31071"/>
                    <a:pt x="120" y="31211"/>
                    <a:pt x="294" y="31211"/>
                  </a:cubicBezTo>
                  <a:cubicBezTo>
                    <a:pt x="365" y="31211"/>
                    <a:pt x="446" y="31187"/>
                    <a:pt x="531" y="31135"/>
                  </a:cubicBezTo>
                  <a:lnTo>
                    <a:pt x="40370" y="8136"/>
                  </a:lnTo>
                  <a:cubicBezTo>
                    <a:pt x="40666" y="7966"/>
                    <a:pt x="40904" y="7554"/>
                    <a:pt x="40904" y="7215"/>
                  </a:cubicBezTo>
                  <a:lnTo>
                    <a:pt x="40904" y="378"/>
                  </a:lnTo>
                  <a:cubicBezTo>
                    <a:pt x="40904" y="137"/>
                    <a:pt x="40782" y="0"/>
                    <a:pt x="40608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2164625" y="2477650"/>
              <a:ext cx="1471450" cy="936000"/>
            </a:xfrm>
            <a:custGeom>
              <a:avLst/>
              <a:gdLst/>
              <a:ahLst/>
              <a:cxnLst/>
              <a:rect l="l" t="t" r="r" b="b"/>
              <a:pathLst>
                <a:path w="58858" h="37440" extrusionOk="0">
                  <a:moveTo>
                    <a:pt x="58857" y="0"/>
                  </a:moveTo>
                  <a:lnTo>
                    <a:pt x="16958" y="24190"/>
                  </a:lnTo>
                  <a:cubicBezTo>
                    <a:pt x="16878" y="24237"/>
                    <a:pt x="16813" y="24258"/>
                    <a:pt x="16758" y="24258"/>
                  </a:cubicBezTo>
                  <a:cubicBezTo>
                    <a:pt x="16613" y="24258"/>
                    <a:pt x="16535" y="24112"/>
                    <a:pt x="16415" y="23904"/>
                  </a:cubicBezTo>
                  <a:lnTo>
                    <a:pt x="15962" y="23079"/>
                  </a:lnTo>
                  <a:cubicBezTo>
                    <a:pt x="15832" y="22864"/>
                    <a:pt x="15699" y="22779"/>
                    <a:pt x="15553" y="22779"/>
                  </a:cubicBezTo>
                  <a:cubicBezTo>
                    <a:pt x="15448" y="22779"/>
                    <a:pt x="15335" y="22824"/>
                    <a:pt x="15211" y="22895"/>
                  </a:cubicBezTo>
                  <a:lnTo>
                    <a:pt x="2526" y="30222"/>
                  </a:lnTo>
                  <a:cubicBezTo>
                    <a:pt x="2230" y="30388"/>
                    <a:pt x="2111" y="30694"/>
                    <a:pt x="1993" y="31140"/>
                  </a:cubicBezTo>
                  <a:lnTo>
                    <a:pt x="1621" y="32428"/>
                  </a:lnTo>
                  <a:cubicBezTo>
                    <a:pt x="1483" y="32921"/>
                    <a:pt x="1384" y="33179"/>
                    <a:pt x="1091" y="33349"/>
                  </a:cubicBezTo>
                  <a:lnTo>
                    <a:pt x="0" y="33982"/>
                  </a:lnTo>
                  <a:lnTo>
                    <a:pt x="0" y="37440"/>
                  </a:lnTo>
                  <a:lnTo>
                    <a:pt x="58857" y="3462"/>
                  </a:lnTo>
                  <a:lnTo>
                    <a:pt x="5885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3557000" y="2448925"/>
              <a:ext cx="33425" cy="43200"/>
            </a:xfrm>
            <a:custGeom>
              <a:avLst/>
              <a:gdLst/>
              <a:ahLst/>
              <a:cxnLst/>
              <a:rect l="l" t="t" r="r" b="b"/>
              <a:pathLst>
                <a:path w="1337" h="1728" extrusionOk="0">
                  <a:moveTo>
                    <a:pt x="967" y="1"/>
                  </a:moveTo>
                  <a:cubicBezTo>
                    <a:pt x="877" y="1"/>
                    <a:pt x="775" y="30"/>
                    <a:pt x="667" y="93"/>
                  </a:cubicBezTo>
                  <a:cubicBezTo>
                    <a:pt x="300" y="306"/>
                    <a:pt x="0" y="823"/>
                    <a:pt x="0" y="1251"/>
                  </a:cubicBezTo>
                  <a:cubicBezTo>
                    <a:pt x="0" y="1553"/>
                    <a:pt x="151" y="1728"/>
                    <a:pt x="369" y="1728"/>
                  </a:cubicBezTo>
                  <a:cubicBezTo>
                    <a:pt x="459" y="1728"/>
                    <a:pt x="560" y="1698"/>
                    <a:pt x="667" y="1636"/>
                  </a:cubicBezTo>
                  <a:cubicBezTo>
                    <a:pt x="1037" y="1425"/>
                    <a:pt x="1337" y="905"/>
                    <a:pt x="1337" y="476"/>
                  </a:cubicBezTo>
                  <a:cubicBezTo>
                    <a:pt x="1337" y="175"/>
                    <a:pt x="1186" y="1"/>
                    <a:pt x="9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3496750" y="2483650"/>
              <a:ext cx="33500" cy="43225"/>
            </a:xfrm>
            <a:custGeom>
              <a:avLst/>
              <a:gdLst/>
              <a:ahLst/>
              <a:cxnLst/>
              <a:rect l="l" t="t" r="r" b="b"/>
              <a:pathLst>
                <a:path w="1340" h="1729" extrusionOk="0">
                  <a:moveTo>
                    <a:pt x="968" y="0"/>
                  </a:moveTo>
                  <a:cubicBezTo>
                    <a:pt x="878" y="0"/>
                    <a:pt x="777" y="29"/>
                    <a:pt x="670" y="91"/>
                  </a:cubicBezTo>
                  <a:cubicBezTo>
                    <a:pt x="299" y="305"/>
                    <a:pt x="0" y="825"/>
                    <a:pt x="0" y="1249"/>
                  </a:cubicBezTo>
                  <a:cubicBezTo>
                    <a:pt x="0" y="1553"/>
                    <a:pt x="151" y="1729"/>
                    <a:pt x="370" y="1729"/>
                  </a:cubicBezTo>
                  <a:cubicBezTo>
                    <a:pt x="460" y="1729"/>
                    <a:pt x="562" y="1699"/>
                    <a:pt x="670" y="1637"/>
                  </a:cubicBezTo>
                  <a:cubicBezTo>
                    <a:pt x="1037" y="1423"/>
                    <a:pt x="1340" y="903"/>
                    <a:pt x="1340" y="478"/>
                  </a:cubicBezTo>
                  <a:cubicBezTo>
                    <a:pt x="1340" y="174"/>
                    <a:pt x="1187" y="0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3436475" y="2518375"/>
              <a:ext cx="33525" cy="43200"/>
            </a:xfrm>
            <a:custGeom>
              <a:avLst/>
              <a:gdLst/>
              <a:ahLst/>
              <a:cxnLst/>
              <a:rect l="l" t="t" r="r" b="b"/>
              <a:pathLst>
                <a:path w="1341" h="1728" extrusionOk="0">
                  <a:moveTo>
                    <a:pt x="971" y="0"/>
                  </a:moveTo>
                  <a:cubicBezTo>
                    <a:pt x="880" y="0"/>
                    <a:pt x="778" y="30"/>
                    <a:pt x="671" y="92"/>
                  </a:cubicBezTo>
                  <a:cubicBezTo>
                    <a:pt x="300" y="306"/>
                    <a:pt x="1" y="823"/>
                    <a:pt x="1" y="1252"/>
                  </a:cubicBezTo>
                  <a:cubicBezTo>
                    <a:pt x="1" y="1552"/>
                    <a:pt x="151" y="1727"/>
                    <a:pt x="371" y="1727"/>
                  </a:cubicBezTo>
                  <a:cubicBezTo>
                    <a:pt x="461" y="1727"/>
                    <a:pt x="563" y="1698"/>
                    <a:pt x="671" y="1635"/>
                  </a:cubicBezTo>
                  <a:cubicBezTo>
                    <a:pt x="1041" y="1425"/>
                    <a:pt x="1341" y="905"/>
                    <a:pt x="1341" y="476"/>
                  </a:cubicBezTo>
                  <a:cubicBezTo>
                    <a:pt x="1341" y="175"/>
                    <a:pt x="1190" y="0"/>
                    <a:pt x="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2198525" y="3326075"/>
              <a:ext cx="28750" cy="36075"/>
            </a:xfrm>
            <a:custGeom>
              <a:avLst/>
              <a:gdLst/>
              <a:ahLst/>
              <a:cxnLst/>
              <a:rect l="l" t="t" r="r" b="b"/>
              <a:pathLst>
                <a:path w="1150" h="1443" extrusionOk="0">
                  <a:moveTo>
                    <a:pt x="544" y="0"/>
                  </a:moveTo>
                  <a:cubicBezTo>
                    <a:pt x="521" y="0"/>
                    <a:pt x="497" y="24"/>
                    <a:pt x="477" y="62"/>
                  </a:cubicBezTo>
                  <a:lnTo>
                    <a:pt x="25" y="932"/>
                  </a:lnTo>
                  <a:lnTo>
                    <a:pt x="25" y="936"/>
                  </a:lnTo>
                  <a:cubicBezTo>
                    <a:pt x="17" y="945"/>
                    <a:pt x="14" y="956"/>
                    <a:pt x="11" y="966"/>
                  </a:cubicBezTo>
                  <a:cubicBezTo>
                    <a:pt x="11" y="970"/>
                    <a:pt x="8" y="973"/>
                    <a:pt x="8" y="976"/>
                  </a:cubicBezTo>
                  <a:cubicBezTo>
                    <a:pt x="4" y="993"/>
                    <a:pt x="0" y="1007"/>
                    <a:pt x="0" y="1024"/>
                  </a:cubicBezTo>
                  <a:cubicBezTo>
                    <a:pt x="0" y="1038"/>
                    <a:pt x="4" y="1051"/>
                    <a:pt x="8" y="1061"/>
                  </a:cubicBezTo>
                  <a:cubicBezTo>
                    <a:pt x="8" y="1064"/>
                    <a:pt x="11" y="1064"/>
                    <a:pt x="11" y="1068"/>
                  </a:cubicBezTo>
                  <a:cubicBezTo>
                    <a:pt x="14" y="1075"/>
                    <a:pt x="17" y="1082"/>
                    <a:pt x="25" y="1085"/>
                  </a:cubicBezTo>
                  <a:lnTo>
                    <a:pt x="25" y="1088"/>
                  </a:lnTo>
                  <a:lnTo>
                    <a:pt x="477" y="1435"/>
                  </a:lnTo>
                  <a:cubicBezTo>
                    <a:pt x="483" y="1439"/>
                    <a:pt x="490" y="1442"/>
                    <a:pt x="497" y="1442"/>
                  </a:cubicBezTo>
                  <a:cubicBezTo>
                    <a:pt x="504" y="1442"/>
                    <a:pt x="514" y="1439"/>
                    <a:pt x="521" y="1435"/>
                  </a:cubicBezTo>
                  <a:cubicBezTo>
                    <a:pt x="541" y="1425"/>
                    <a:pt x="558" y="1401"/>
                    <a:pt x="571" y="1370"/>
                  </a:cubicBezTo>
                  <a:cubicBezTo>
                    <a:pt x="596" y="1313"/>
                    <a:pt x="592" y="1251"/>
                    <a:pt x="565" y="1228"/>
                  </a:cubicBezTo>
                  <a:lnTo>
                    <a:pt x="249" y="983"/>
                  </a:lnTo>
                  <a:lnTo>
                    <a:pt x="1081" y="501"/>
                  </a:lnTo>
                  <a:cubicBezTo>
                    <a:pt x="1119" y="480"/>
                    <a:pt x="1150" y="415"/>
                    <a:pt x="1150" y="361"/>
                  </a:cubicBezTo>
                  <a:cubicBezTo>
                    <a:pt x="1150" y="317"/>
                    <a:pt x="1130" y="289"/>
                    <a:pt x="1106" y="289"/>
                  </a:cubicBezTo>
                  <a:cubicBezTo>
                    <a:pt x="1099" y="289"/>
                    <a:pt x="1089" y="289"/>
                    <a:pt x="1081" y="297"/>
                  </a:cubicBezTo>
                  <a:lnTo>
                    <a:pt x="249" y="776"/>
                  </a:lnTo>
                  <a:lnTo>
                    <a:pt x="565" y="164"/>
                  </a:lnTo>
                  <a:cubicBezTo>
                    <a:pt x="592" y="113"/>
                    <a:pt x="596" y="45"/>
                    <a:pt x="571" y="14"/>
                  </a:cubicBezTo>
                  <a:cubicBezTo>
                    <a:pt x="565" y="7"/>
                    <a:pt x="555" y="0"/>
                    <a:pt x="544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2241275" y="3299900"/>
              <a:ext cx="28775" cy="35975"/>
            </a:xfrm>
            <a:custGeom>
              <a:avLst/>
              <a:gdLst/>
              <a:ahLst/>
              <a:cxnLst/>
              <a:rect l="l" t="t" r="r" b="b"/>
              <a:pathLst>
                <a:path w="1151" h="1439" extrusionOk="0">
                  <a:moveTo>
                    <a:pt x="653" y="1"/>
                  </a:moveTo>
                  <a:cubicBezTo>
                    <a:pt x="630" y="1"/>
                    <a:pt x="599" y="28"/>
                    <a:pt x="579" y="72"/>
                  </a:cubicBezTo>
                  <a:cubicBezTo>
                    <a:pt x="555" y="126"/>
                    <a:pt x="559" y="191"/>
                    <a:pt x="586" y="214"/>
                  </a:cubicBezTo>
                  <a:lnTo>
                    <a:pt x="905" y="456"/>
                  </a:lnTo>
                  <a:lnTo>
                    <a:pt x="69" y="939"/>
                  </a:lnTo>
                  <a:cubicBezTo>
                    <a:pt x="31" y="963"/>
                    <a:pt x="0" y="1024"/>
                    <a:pt x="0" y="1082"/>
                  </a:cubicBezTo>
                  <a:cubicBezTo>
                    <a:pt x="0" y="1126"/>
                    <a:pt x="21" y="1153"/>
                    <a:pt x="45" y="1153"/>
                  </a:cubicBezTo>
                  <a:cubicBezTo>
                    <a:pt x="52" y="1153"/>
                    <a:pt x="62" y="1149"/>
                    <a:pt x="69" y="1146"/>
                  </a:cubicBezTo>
                  <a:lnTo>
                    <a:pt x="905" y="663"/>
                  </a:lnTo>
                  <a:lnTo>
                    <a:pt x="586" y="1275"/>
                  </a:lnTo>
                  <a:cubicBezTo>
                    <a:pt x="559" y="1330"/>
                    <a:pt x="555" y="1398"/>
                    <a:pt x="579" y="1425"/>
                  </a:cubicBezTo>
                  <a:cubicBezTo>
                    <a:pt x="586" y="1435"/>
                    <a:pt x="595" y="1438"/>
                    <a:pt x="606" y="1438"/>
                  </a:cubicBezTo>
                  <a:cubicBezTo>
                    <a:pt x="612" y="1438"/>
                    <a:pt x="623" y="1438"/>
                    <a:pt x="630" y="1432"/>
                  </a:cubicBezTo>
                  <a:cubicBezTo>
                    <a:pt x="647" y="1421"/>
                    <a:pt x="661" y="1405"/>
                    <a:pt x="674" y="1380"/>
                  </a:cubicBezTo>
                  <a:lnTo>
                    <a:pt x="1126" y="511"/>
                  </a:lnTo>
                  <a:lnTo>
                    <a:pt x="1130" y="507"/>
                  </a:lnTo>
                  <a:cubicBezTo>
                    <a:pt x="1133" y="497"/>
                    <a:pt x="1136" y="487"/>
                    <a:pt x="1140" y="473"/>
                  </a:cubicBezTo>
                  <a:cubicBezTo>
                    <a:pt x="1143" y="470"/>
                    <a:pt x="1143" y="467"/>
                    <a:pt x="1143" y="462"/>
                  </a:cubicBezTo>
                  <a:cubicBezTo>
                    <a:pt x="1146" y="449"/>
                    <a:pt x="1150" y="432"/>
                    <a:pt x="1150" y="418"/>
                  </a:cubicBezTo>
                  <a:cubicBezTo>
                    <a:pt x="1150" y="405"/>
                    <a:pt x="1146" y="391"/>
                    <a:pt x="1143" y="381"/>
                  </a:cubicBezTo>
                  <a:cubicBezTo>
                    <a:pt x="1143" y="378"/>
                    <a:pt x="1143" y="378"/>
                    <a:pt x="1140" y="374"/>
                  </a:cubicBezTo>
                  <a:cubicBezTo>
                    <a:pt x="1136" y="368"/>
                    <a:pt x="1133" y="360"/>
                    <a:pt x="1130" y="357"/>
                  </a:cubicBezTo>
                  <a:lnTo>
                    <a:pt x="1126" y="354"/>
                  </a:lnTo>
                  <a:lnTo>
                    <a:pt x="674" y="7"/>
                  </a:lnTo>
                  <a:cubicBezTo>
                    <a:pt x="667" y="1"/>
                    <a:pt x="661" y="1"/>
                    <a:pt x="653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286850" y="3262400"/>
              <a:ext cx="25925" cy="51625"/>
            </a:xfrm>
            <a:custGeom>
              <a:avLst/>
              <a:gdLst/>
              <a:ahLst/>
              <a:cxnLst/>
              <a:rect l="l" t="t" r="r" b="b"/>
              <a:pathLst>
                <a:path w="1037" h="2065" extrusionOk="0">
                  <a:moveTo>
                    <a:pt x="959" y="1"/>
                  </a:moveTo>
                  <a:cubicBezTo>
                    <a:pt x="945" y="1"/>
                    <a:pt x="925" y="18"/>
                    <a:pt x="914" y="45"/>
                  </a:cubicBezTo>
                  <a:lnTo>
                    <a:pt x="799" y="327"/>
                  </a:lnTo>
                  <a:cubicBezTo>
                    <a:pt x="789" y="324"/>
                    <a:pt x="779" y="324"/>
                    <a:pt x="768" y="324"/>
                  </a:cubicBezTo>
                  <a:cubicBezTo>
                    <a:pt x="581" y="324"/>
                    <a:pt x="360" y="511"/>
                    <a:pt x="208" y="834"/>
                  </a:cubicBezTo>
                  <a:cubicBezTo>
                    <a:pt x="0" y="1269"/>
                    <a:pt x="0" y="1789"/>
                    <a:pt x="208" y="1987"/>
                  </a:cubicBezTo>
                  <a:cubicBezTo>
                    <a:pt x="261" y="2041"/>
                    <a:pt x="327" y="2064"/>
                    <a:pt x="398" y="2064"/>
                  </a:cubicBezTo>
                  <a:cubicBezTo>
                    <a:pt x="456" y="2064"/>
                    <a:pt x="520" y="2048"/>
                    <a:pt x="585" y="2011"/>
                  </a:cubicBezTo>
                  <a:cubicBezTo>
                    <a:pt x="718" y="1932"/>
                    <a:pt x="853" y="1772"/>
                    <a:pt x="959" y="1554"/>
                  </a:cubicBezTo>
                  <a:cubicBezTo>
                    <a:pt x="986" y="1501"/>
                    <a:pt x="986" y="1432"/>
                    <a:pt x="959" y="1408"/>
                  </a:cubicBezTo>
                  <a:cubicBezTo>
                    <a:pt x="952" y="1402"/>
                    <a:pt x="942" y="1399"/>
                    <a:pt x="935" y="1399"/>
                  </a:cubicBezTo>
                  <a:cubicBezTo>
                    <a:pt x="911" y="1399"/>
                    <a:pt x="884" y="1422"/>
                    <a:pt x="864" y="1463"/>
                  </a:cubicBezTo>
                  <a:cubicBezTo>
                    <a:pt x="751" y="1701"/>
                    <a:pt x="585" y="1844"/>
                    <a:pt x="442" y="1844"/>
                  </a:cubicBezTo>
                  <a:cubicBezTo>
                    <a:pt x="391" y="1844"/>
                    <a:pt x="343" y="1827"/>
                    <a:pt x="302" y="1786"/>
                  </a:cubicBezTo>
                  <a:cubicBezTo>
                    <a:pt x="150" y="1636"/>
                    <a:pt x="150" y="1253"/>
                    <a:pt x="302" y="926"/>
                  </a:cubicBezTo>
                  <a:cubicBezTo>
                    <a:pt x="412" y="691"/>
                    <a:pt x="571" y="555"/>
                    <a:pt x="710" y="545"/>
                  </a:cubicBezTo>
                  <a:lnTo>
                    <a:pt x="710" y="545"/>
                  </a:lnTo>
                  <a:lnTo>
                    <a:pt x="622" y="756"/>
                  </a:lnTo>
                  <a:cubicBezTo>
                    <a:pt x="605" y="804"/>
                    <a:pt x="616" y="845"/>
                    <a:pt x="639" y="845"/>
                  </a:cubicBezTo>
                  <a:cubicBezTo>
                    <a:pt x="646" y="845"/>
                    <a:pt x="649" y="845"/>
                    <a:pt x="656" y="840"/>
                  </a:cubicBezTo>
                  <a:lnTo>
                    <a:pt x="996" y="616"/>
                  </a:lnTo>
                  <a:cubicBezTo>
                    <a:pt x="1020" y="603"/>
                    <a:pt x="1037" y="559"/>
                    <a:pt x="1033" y="525"/>
                  </a:cubicBezTo>
                  <a:lnTo>
                    <a:pt x="986" y="35"/>
                  </a:lnTo>
                  <a:cubicBezTo>
                    <a:pt x="983" y="11"/>
                    <a:pt x="972" y="1"/>
                    <a:pt x="959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2520750" y="3068025"/>
              <a:ext cx="23550" cy="46700"/>
            </a:xfrm>
            <a:custGeom>
              <a:avLst/>
              <a:gdLst/>
              <a:ahLst/>
              <a:cxnLst/>
              <a:rect l="l" t="t" r="r" b="b"/>
              <a:pathLst>
                <a:path w="942" h="1868" extrusionOk="0">
                  <a:moveTo>
                    <a:pt x="871" y="1"/>
                  </a:moveTo>
                  <a:cubicBezTo>
                    <a:pt x="840" y="1"/>
                    <a:pt x="803" y="35"/>
                    <a:pt x="775" y="89"/>
                  </a:cubicBezTo>
                  <a:lnTo>
                    <a:pt x="469" y="735"/>
                  </a:lnTo>
                  <a:lnTo>
                    <a:pt x="166" y="440"/>
                  </a:lnTo>
                  <a:cubicBezTo>
                    <a:pt x="157" y="432"/>
                    <a:pt x="146" y="426"/>
                    <a:pt x="133" y="426"/>
                  </a:cubicBezTo>
                  <a:cubicBezTo>
                    <a:pt x="102" y="426"/>
                    <a:pt x="61" y="460"/>
                    <a:pt x="34" y="517"/>
                  </a:cubicBezTo>
                  <a:cubicBezTo>
                    <a:pt x="0" y="592"/>
                    <a:pt x="0" y="680"/>
                    <a:pt x="34" y="718"/>
                  </a:cubicBezTo>
                  <a:lnTo>
                    <a:pt x="340" y="1011"/>
                  </a:lnTo>
                  <a:lnTo>
                    <a:pt x="34" y="1653"/>
                  </a:lnTo>
                  <a:cubicBezTo>
                    <a:pt x="0" y="1731"/>
                    <a:pt x="0" y="1819"/>
                    <a:pt x="34" y="1854"/>
                  </a:cubicBezTo>
                  <a:cubicBezTo>
                    <a:pt x="44" y="1863"/>
                    <a:pt x="58" y="1868"/>
                    <a:pt x="69" y="1868"/>
                  </a:cubicBezTo>
                  <a:cubicBezTo>
                    <a:pt x="78" y="1868"/>
                    <a:pt x="89" y="1863"/>
                    <a:pt x="102" y="1857"/>
                  </a:cubicBezTo>
                  <a:cubicBezTo>
                    <a:pt x="126" y="1843"/>
                    <a:pt x="150" y="1816"/>
                    <a:pt x="166" y="1779"/>
                  </a:cubicBezTo>
                  <a:lnTo>
                    <a:pt x="469" y="1136"/>
                  </a:lnTo>
                  <a:lnTo>
                    <a:pt x="775" y="1429"/>
                  </a:lnTo>
                  <a:cubicBezTo>
                    <a:pt x="786" y="1435"/>
                    <a:pt x="796" y="1442"/>
                    <a:pt x="806" y="1442"/>
                  </a:cubicBezTo>
                  <a:cubicBezTo>
                    <a:pt x="816" y="1442"/>
                    <a:pt x="830" y="1439"/>
                    <a:pt x="840" y="1432"/>
                  </a:cubicBezTo>
                  <a:cubicBezTo>
                    <a:pt x="864" y="1419"/>
                    <a:pt x="888" y="1391"/>
                    <a:pt x="905" y="1353"/>
                  </a:cubicBezTo>
                  <a:cubicBezTo>
                    <a:pt x="942" y="1276"/>
                    <a:pt x="942" y="1187"/>
                    <a:pt x="905" y="1154"/>
                  </a:cubicBezTo>
                  <a:lnTo>
                    <a:pt x="602" y="857"/>
                  </a:lnTo>
                  <a:lnTo>
                    <a:pt x="905" y="215"/>
                  </a:lnTo>
                  <a:cubicBezTo>
                    <a:pt x="942" y="140"/>
                    <a:pt x="942" y="48"/>
                    <a:pt x="905" y="15"/>
                  </a:cubicBezTo>
                  <a:cubicBezTo>
                    <a:pt x="894" y="4"/>
                    <a:pt x="885" y="1"/>
                    <a:pt x="871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2339100" y="2541450"/>
              <a:ext cx="1222175" cy="751125"/>
            </a:xfrm>
            <a:custGeom>
              <a:avLst/>
              <a:gdLst/>
              <a:ahLst/>
              <a:cxnLst/>
              <a:rect l="l" t="t" r="r" b="b"/>
              <a:pathLst>
                <a:path w="48887" h="30045" extrusionOk="0">
                  <a:moveTo>
                    <a:pt x="48591" y="1"/>
                  </a:moveTo>
                  <a:cubicBezTo>
                    <a:pt x="48519" y="1"/>
                    <a:pt x="48438" y="24"/>
                    <a:pt x="48352" y="73"/>
                  </a:cubicBezTo>
                  <a:lnTo>
                    <a:pt x="534" y="27670"/>
                  </a:lnTo>
                  <a:cubicBezTo>
                    <a:pt x="239" y="27839"/>
                    <a:pt x="1" y="28251"/>
                    <a:pt x="1" y="28591"/>
                  </a:cubicBezTo>
                  <a:lnTo>
                    <a:pt x="1" y="29665"/>
                  </a:lnTo>
                  <a:cubicBezTo>
                    <a:pt x="1" y="29906"/>
                    <a:pt x="120" y="30044"/>
                    <a:pt x="295" y="30044"/>
                  </a:cubicBezTo>
                  <a:cubicBezTo>
                    <a:pt x="367" y="30044"/>
                    <a:pt x="448" y="30021"/>
                    <a:pt x="534" y="29971"/>
                  </a:cubicBezTo>
                  <a:lnTo>
                    <a:pt x="48352" y="2378"/>
                  </a:lnTo>
                  <a:cubicBezTo>
                    <a:pt x="48649" y="2209"/>
                    <a:pt x="48887" y="1797"/>
                    <a:pt x="48887" y="1457"/>
                  </a:cubicBezTo>
                  <a:lnTo>
                    <a:pt x="48887" y="382"/>
                  </a:lnTo>
                  <a:cubicBezTo>
                    <a:pt x="48887" y="141"/>
                    <a:pt x="48767" y="1"/>
                    <a:pt x="485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3523600" y="2556875"/>
              <a:ext cx="30625" cy="43975"/>
            </a:xfrm>
            <a:custGeom>
              <a:avLst/>
              <a:gdLst/>
              <a:ahLst/>
              <a:cxnLst/>
              <a:rect l="l" t="t" r="r" b="b"/>
              <a:pathLst>
                <a:path w="1225" h="1759" extrusionOk="0">
                  <a:moveTo>
                    <a:pt x="633" y="10"/>
                  </a:moveTo>
                  <a:cubicBezTo>
                    <a:pt x="643" y="10"/>
                    <a:pt x="653" y="18"/>
                    <a:pt x="660" y="27"/>
                  </a:cubicBezTo>
                  <a:lnTo>
                    <a:pt x="799" y="324"/>
                  </a:lnTo>
                  <a:cubicBezTo>
                    <a:pt x="806" y="340"/>
                    <a:pt x="817" y="348"/>
                    <a:pt x="831" y="348"/>
                  </a:cubicBezTo>
                  <a:cubicBezTo>
                    <a:pt x="837" y="348"/>
                    <a:pt x="843" y="347"/>
                    <a:pt x="850" y="344"/>
                  </a:cubicBezTo>
                  <a:lnTo>
                    <a:pt x="1163" y="225"/>
                  </a:lnTo>
                  <a:cubicBezTo>
                    <a:pt x="1168" y="224"/>
                    <a:pt x="1173" y="223"/>
                    <a:pt x="1177" y="223"/>
                  </a:cubicBezTo>
                  <a:cubicBezTo>
                    <a:pt x="1184" y="223"/>
                    <a:pt x="1191" y="225"/>
                    <a:pt x="1197" y="231"/>
                  </a:cubicBezTo>
                  <a:cubicBezTo>
                    <a:pt x="1211" y="249"/>
                    <a:pt x="1214" y="293"/>
                    <a:pt x="1190" y="337"/>
                  </a:cubicBezTo>
                  <a:lnTo>
                    <a:pt x="963" y="762"/>
                  </a:lnTo>
                  <a:cubicBezTo>
                    <a:pt x="949" y="789"/>
                    <a:pt x="942" y="820"/>
                    <a:pt x="946" y="843"/>
                  </a:cubicBezTo>
                  <a:lnTo>
                    <a:pt x="1000" y="1228"/>
                  </a:lnTo>
                  <a:cubicBezTo>
                    <a:pt x="1003" y="1268"/>
                    <a:pt x="983" y="1316"/>
                    <a:pt x="959" y="1339"/>
                  </a:cubicBezTo>
                  <a:cubicBezTo>
                    <a:pt x="946" y="1353"/>
                    <a:pt x="932" y="1360"/>
                    <a:pt x="919" y="1360"/>
                  </a:cubicBezTo>
                  <a:lnTo>
                    <a:pt x="640" y="1323"/>
                  </a:lnTo>
                  <a:cubicBezTo>
                    <a:pt x="619" y="1323"/>
                    <a:pt x="595" y="1336"/>
                    <a:pt x="578" y="1360"/>
                  </a:cubicBezTo>
                  <a:lnTo>
                    <a:pt x="296" y="1717"/>
                  </a:lnTo>
                  <a:cubicBezTo>
                    <a:pt x="282" y="1736"/>
                    <a:pt x="265" y="1746"/>
                    <a:pt x="250" y="1746"/>
                  </a:cubicBezTo>
                  <a:cubicBezTo>
                    <a:pt x="246" y="1746"/>
                    <a:pt x="242" y="1746"/>
                    <a:pt x="238" y="1744"/>
                  </a:cubicBezTo>
                  <a:cubicBezTo>
                    <a:pt x="225" y="1738"/>
                    <a:pt x="214" y="1714"/>
                    <a:pt x="218" y="1686"/>
                  </a:cubicBezTo>
                  <a:lnTo>
                    <a:pt x="272" y="1242"/>
                  </a:lnTo>
                  <a:cubicBezTo>
                    <a:pt x="276" y="1211"/>
                    <a:pt x="269" y="1184"/>
                    <a:pt x="252" y="1173"/>
                  </a:cubicBezTo>
                  <a:lnTo>
                    <a:pt x="28" y="1010"/>
                  </a:lnTo>
                  <a:cubicBezTo>
                    <a:pt x="18" y="1003"/>
                    <a:pt x="10" y="989"/>
                    <a:pt x="10" y="969"/>
                  </a:cubicBezTo>
                  <a:cubicBezTo>
                    <a:pt x="10" y="931"/>
                    <a:pt x="31" y="884"/>
                    <a:pt x="62" y="860"/>
                  </a:cubicBezTo>
                  <a:lnTo>
                    <a:pt x="374" y="622"/>
                  </a:lnTo>
                  <a:cubicBezTo>
                    <a:pt x="395" y="605"/>
                    <a:pt x="412" y="578"/>
                    <a:pt x="418" y="548"/>
                  </a:cubicBezTo>
                  <a:lnTo>
                    <a:pt x="561" y="89"/>
                  </a:lnTo>
                  <a:cubicBezTo>
                    <a:pt x="575" y="41"/>
                    <a:pt x="609" y="10"/>
                    <a:pt x="633" y="10"/>
                  </a:cubicBezTo>
                  <a:close/>
                  <a:moveTo>
                    <a:pt x="630" y="0"/>
                  </a:moveTo>
                  <a:cubicBezTo>
                    <a:pt x="599" y="4"/>
                    <a:pt x="564" y="38"/>
                    <a:pt x="551" y="89"/>
                  </a:cubicBezTo>
                  <a:lnTo>
                    <a:pt x="412" y="544"/>
                  </a:lnTo>
                  <a:cubicBezTo>
                    <a:pt x="401" y="572"/>
                    <a:pt x="385" y="599"/>
                    <a:pt x="368" y="612"/>
                  </a:cubicBezTo>
                  <a:lnTo>
                    <a:pt x="54" y="854"/>
                  </a:lnTo>
                  <a:cubicBezTo>
                    <a:pt x="18" y="881"/>
                    <a:pt x="1" y="931"/>
                    <a:pt x="1" y="969"/>
                  </a:cubicBezTo>
                  <a:cubicBezTo>
                    <a:pt x="1" y="993"/>
                    <a:pt x="7" y="1010"/>
                    <a:pt x="21" y="1020"/>
                  </a:cubicBezTo>
                  <a:lnTo>
                    <a:pt x="249" y="1184"/>
                  </a:lnTo>
                  <a:cubicBezTo>
                    <a:pt x="258" y="1190"/>
                    <a:pt x="266" y="1211"/>
                    <a:pt x="263" y="1237"/>
                  </a:cubicBezTo>
                  <a:lnTo>
                    <a:pt x="208" y="1683"/>
                  </a:lnTo>
                  <a:cubicBezTo>
                    <a:pt x="205" y="1721"/>
                    <a:pt x="214" y="1744"/>
                    <a:pt x="235" y="1755"/>
                  </a:cubicBezTo>
                  <a:cubicBezTo>
                    <a:pt x="238" y="1755"/>
                    <a:pt x="245" y="1758"/>
                    <a:pt x="249" y="1758"/>
                  </a:cubicBezTo>
                  <a:cubicBezTo>
                    <a:pt x="269" y="1758"/>
                    <a:pt x="289" y="1744"/>
                    <a:pt x="307" y="1721"/>
                  </a:cubicBezTo>
                  <a:lnTo>
                    <a:pt x="585" y="1364"/>
                  </a:lnTo>
                  <a:cubicBezTo>
                    <a:pt x="602" y="1344"/>
                    <a:pt x="622" y="1333"/>
                    <a:pt x="636" y="1333"/>
                  </a:cubicBezTo>
                  <a:lnTo>
                    <a:pt x="915" y="1370"/>
                  </a:lnTo>
                  <a:cubicBezTo>
                    <a:pt x="932" y="1370"/>
                    <a:pt x="949" y="1364"/>
                    <a:pt x="966" y="1347"/>
                  </a:cubicBezTo>
                  <a:cubicBezTo>
                    <a:pt x="993" y="1319"/>
                    <a:pt x="1017" y="1272"/>
                    <a:pt x="1010" y="1228"/>
                  </a:cubicBezTo>
                  <a:lnTo>
                    <a:pt x="956" y="843"/>
                  </a:lnTo>
                  <a:cubicBezTo>
                    <a:pt x="952" y="820"/>
                    <a:pt x="959" y="793"/>
                    <a:pt x="972" y="765"/>
                  </a:cubicBezTo>
                  <a:lnTo>
                    <a:pt x="1201" y="340"/>
                  </a:lnTo>
                  <a:cubicBezTo>
                    <a:pt x="1221" y="296"/>
                    <a:pt x="1225" y="249"/>
                    <a:pt x="1204" y="225"/>
                  </a:cubicBezTo>
                  <a:cubicBezTo>
                    <a:pt x="1197" y="216"/>
                    <a:pt x="1187" y="211"/>
                    <a:pt x="1176" y="211"/>
                  </a:cubicBezTo>
                  <a:cubicBezTo>
                    <a:pt x="1171" y="211"/>
                    <a:pt x="1165" y="212"/>
                    <a:pt x="1160" y="214"/>
                  </a:cubicBezTo>
                  <a:lnTo>
                    <a:pt x="847" y="337"/>
                  </a:lnTo>
                  <a:cubicBezTo>
                    <a:pt x="842" y="339"/>
                    <a:pt x="838" y="339"/>
                    <a:pt x="834" y="339"/>
                  </a:cubicBezTo>
                  <a:cubicBezTo>
                    <a:pt x="823" y="339"/>
                    <a:pt x="814" y="332"/>
                    <a:pt x="806" y="320"/>
                  </a:cubicBezTo>
                  <a:lnTo>
                    <a:pt x="666" y="24"/>
                  </a:lnTo>
                  <a:cubicBezTo>
                    <a:pt x="660" y="7"/>
                    <a:pt x="646" y="0"/>
                    <a:pt x="6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3571625" y="2509175"/>
              <a:ext cx="47950" cy="30900"/>
            </a:xfrm>
            <a:custGeom>
              <a:avLst/>
              <a:gdLst/>
              <a:ahLst/>
              <a:cxnLst/>
              <a:rect l="l" t="t" r="r" b="b"/>
              <a:pathLst>
                <a:path w="1918" h="1236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4"/>
                  </a:cubicBezTo>
                  <a:lnTo>
                    <a:pt x="120" y="892"/>
                  </a:lnTo>
                  <a:cubicBezTo>
                    <a:pt x="31" y="942"/>
                    <a:pt x="0" y="1055"/>
                    <a:pt x="51" y="1143"/>
                  </a:cubicBezTo>
                  <a:cubicBezTo>
                    <a:pt x="85" y="1201"/>
                    <a:pt x="146" y="1235"/>
                    <a:pt x="211" y="1235"/>
                  </a:cubicBezTo>
                  <a:cubicBezTo>
                    <a:pt x="242" y="1235"/>
                    <a:pt x="275" y="1225"/>
                    <a:pt x="303" y="1208"/>
                  </a:cubicBezTo>
                  <a:lnTo>
                    <a:pt x="1799" y="344"/>
                  </a:lnTo>
                  <a:cubicBezTo>
                    <a:pt x="1887" y="294"/>
                    <a:pt x="1918" y="181"/>
                    <a:pt x="1866" y="93"/>
                  </a:cubicBezTo>
                  <a:cubicBezTo>
                    <a:pt x="1833" y="35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3571625" y="2530775"/>
              <a:ext cx="47950" cy="30875"/>
            </a:xfrm>
            <a:custGeom>
              <a:avLst/>
              <a:gdLst/>
              <a:ahLst/>
              <a:cxnLst/>
              <a:rect l="l" t="t" r="r" b="b"/>
              <a:pathLst>
                <a:path w="1918" h="1235" extrusionOk="0">
                  <a:moveTo>
                    <a:pt x="1707" y="1"/>
                  </a:moveTo>
                  <a:cubicBezTo>
                    <a:pt x="1676" y="1"/>
                    <a:pt x="1646" y="11"/>
                    <a:pt x="1615" y="28"/>
                  </a:cubicBezTo>
                  <a:lnTo>
                    <a:pt x="120" y="891"/>
                  </a:lnTo>
                  <a:cubicBezTo>
                    <a:pt x="31" y="942"/>
                    <a:pt x="0" y="1054"/>
                    <a:pt x="51" y="1143"/>
                  </a:cubicBezTo>
                  <a:cubicBezTo>
                    <a:pt x="85" y="1200"/>
                    <a:pt x="146" y="1235"/>
                    <a:pt x="211" y="1235"/>
                  </a:cubicBezTo>
                  <a:cubicBezTo>
                    <a:pt x="242" y="1235"/>
                    <a:pt x="275" y="1228"/>
                    <a:pt x="303" y="1211"/>
                  </a:cubicBezTo>
                  <a:lnTo>
                    <a:pt x="1799" y="344"/>
                  </a:lnTo>
                  <a:cubicBezTo>
                    <a:pt x="1887" y="296"/>
                    <a:pt x="1918" y="180"/>
                    <a:pt x="1866" y="92"/>
                  </a:cubicBezTo>
                  <a:cubicBezTo>
                    <a:pt x="1833" y="34"/>
                    <a:pt x="1772" y="1"/>
                    <a:pt x="1707" y="1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3571625" y="2552450"/>
              <a:ext cx="47950" cy="30775"/>
            </a:xfrm>
            <a:custGeom>
              <a:avLst/>
              <a:gdLst/>
              <a:ahLst/>
              <a:cxnLst/>
              <a:rect l="l" t="t" r="r" b="b"/>
              <a:pathLst>
                <a:path w="1918" h="1231" extrusionOk="0">
                  <a:moveTo>
                    <a:pt x="1707" y="0"/>
                  </a:moveTo>
                  <a:cubicBezTo>
                    <a:pt x="1676" y="0"/>
                    <a:pt x="1646" y="7"/>
                    <a:pt x="1615" y="24"/>
                  </a:cubicBezTo>
                  <a:lnTo>
                    <a:pt x="120" y="888"/>
                  </a:lnTo>
                  <a:cubicBezTo>
                    <a:pt x="31" y="939"/>
                    <a:pt x="0" y="1051"/>
                    <a:pt x="51" y="1139"/>
                  </a:cubicBezTo>
                  <a:cubicBezTo>
                    <a:pt x="85" y="1197"/>
                    <a:pt x="146" y="1231"/>
                    <a:pt x="211" y="1231"/>
                  </a:cubicBezTo>
                  <a:cubicBezTo>
                    <a:pt x="242" y="1231"/>
                    <a:pt x="275" y="1224"/>
                    <a:pt x="303" y="1207"/>
                  </a:cubicBezTo>
                  <a:lnTo>
                    <a:pt x="1799" y="344"/>
                  </a:lnTo>
                  <a:cubicBezTo>
                    <a:pt x="1887" y="293"/>
                    <a:pt x="1918" y="181"/>
                    <a:pt x="1866" y="93"/>
                  </a:cubicBezTo>
                  <a:cubicBezTo>
                    <a:pt x="1833" y="31"/>
                    <a:pt x="1772" y="0"/>
                    <a:pt x="1707" y="0"/>
                  </a:cubicBezTo>
                  <a:close/>
                </a:path>
              </a:pathLst>
            </a:custGeom>
            <a:solidFill>
              <a:srgbClr val="95A0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2139625" y="3312825"/>
              <a:ext cx="25025" cy="100825"/>
            </a:xfrm>
            <a:custGeom>
              <a:avLst/>
              <a:gdLst/>
              <a:ahLst/>
              <a:cxnLst/>
              <a:rect l="l" t="t" r="r" b="b"/>
              <a:pathLst>
                <a:path w="1001" h="4033" extrusionOk="0">
                  <a:moveTo>
                    <a:pt x="1" y="0"/>
                  </a:moveTo>
                  <a:lnTo>
                    <a:pt x="1" y="3458"/>
                  </a:lnTo>
                  <a:lnTo>
                    <a:pt x="1000" y="4033"/>
                  </a:lnTo>
                  <a:lnTo>
                    <a:pt x="1000" y="5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1566000" y="2051525"/>
              <a:ext cx="1471450" cy="930100"/>
            </a:xfrm>
            <a:custGeom>
              <a:avLst/>
              <a:gdLst/>
              <a:ahLst/>
              <a:cxnLst/>
              <a:rect l="l" t="t" r="r" b="b"/>
              <a:pathLst>
                <a:path w="58858" h="37204" extrusionOk="0">
                  <a:moveTo>
                    <a:pt x="58564" y="1"/>
                  </a:moveTo>
                  <a:cubicBezTo>
                    <a:pt x="58493" y="1"/>
                    <a:pt x="58412" y="24"/>
                    <a:pt x="58327" y="73"/>
                  </a:cubicBezTo>
                  <a:lnTo>
                    <a:pt x="531" y="33439"/>
                  </a:lnTo>
                  <a:cubicBezTo>
                    <a:pt x="238" y="33609"/>
                    <a:pt x="0" y="34021"/>
                    <a:pt x="0" y="34361"/>
                  </a:cubicBezTo>
                  <a:lnTo>
                    <a:pt x="0" y="37203"/>
                  </a:lnTo>
                  <a:lnTo>
                    <a:pt x="1466" y="36356"/>
                  </a:lnTo>
                  <a:cubicBezTo>
                    <a:pt x="1758" y="36187"/>
                    <a:pt x="1996" y="35776"/>
                    <a:pt x="1996" y="35435"/>
                  </a:cubicBezTo>
                  <a:lnTo>
                    <a:pt x="1996" y="34361"/>
                  </a:lnTo>
                  <a:cubicBezTo>
                    <a:pt x="1996" y="34021"/>
                    <a:pt x="2234" y="33609"/>
                    <a:pt x="2530" y="33439"/>
                  </a:cubicBezTo>
                  <a:lnTo>
                    <a:pt x="15432" y="25991"/>
                  </a:lnTo>
                  <a:cubicBezTo>
                    <a:pt x="15518" y="25941"/>
                    <a:pt x="15598" y="25917"/>
                    <a:pt x="15670" y="25917"/>
                  </a:cubicBezTo>
                  <a:cubicBezTo>
                    <a:pt x="15843" y="25917"/>
                    <a:pt x="15963" y="26056"/>
                    <a:pt x="15963" y="26297"/>
                  </a:cubicBezTo>
                  <a:lnTo>
                    <a:pt x="15963" y="27374"/>
                  </a:lnTo>
                  <a:cubicBezTo>
                    <a:pt x="15963" y="27613"/>
                    <a:pt x="16082" y="27753"/>
                    <a:pt x="16257" y="27753"/>
                  </a:cubicBezTo>
                  <a:cubicBezTo>
                    <a:pt x="16328" y="27753"/>
                    <a:pt x="16408" y="27730"/>
                    <a:pt x="16493" y="27680"/>
                  </a:cubicBezTo>
                  <a:lnTo>
                    <a:pt x="58857" y="3222"/>
                  </a:lnTo>
                  <a:lnTo>
                    <a:pt x="58857" y="379"/>
                  </a:lnTo>
                  <a:cubicBezTo>
                    <a:pt x="58857" y="139"/>
                    <a:pt x="58738" y="1"/>
                    <a:pt x="58564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1541000" y="3053575"/>
              <a:ext cx="35800" cy="1132975"/>
            </a:xfrm>
            <a:custGeom>
              <a:avLst/>
              <a:gdLst/>
              <a:ahLst/>
              <a:cxnLst/>
              <a:rect l="l" t="t" r="r" b="b"/>
              <a:pathLst>
                <a:path w="1432" h="45319" extrusionOk="0">
                  <a:moveTo>
                    <a:pt x="1432" y="45232"/>
                  </a:moveTo>
                  <a:lnTo>
                    <a:pt x="1432" y="45232"/>
                  </a:lnTo>
                  <a:cubicBezTo>
                    <a:pt x="1428" y="45233"/>
                    <a:pt x="1425" y="45234"/>
                    <a:pt x="1421" y="45236"/>
                  </a:cubicBezTo>
                  <a:lnTo>
                    <a:pt x="1421" y="45236"/>
                  </a:lnTo>
                  <a:cubicBezTo>
                    <a:pt x="1425" y="45235"/>
                    <a:pt x="1429" y="45233"/>
                    <a:pt x="1432" y="45232"/>
                  </a:cubicBezTo>
                  <a:close/>
                  <a:moveTo>
                    <a:pt x="1421" y="45236"/>
                  </a:moveTo>
                  <a:cubicBezTo>
                    <a:pt x="1417" y="45237"/>
                    <a:pt x="1412" y="45238"/>
                    <a:pt x="1408" y="45238"/>
                  </a:cubicBezTo>
                  <a:cubicBezTo>
                    <a:pt x="1404" y="45241"/>
                    <a:pt x="1400" y="45243"/>
                    <a:pt x="1396" y="45245"/>
                  </a:cubicBezTo>
                  <a:lnTo>
                    <a:pt x="1396" y="45245"/>
                  </a:lnTo>
                  <a:cubicBezTo>
                    <a:pt x="1405" y="45242"/>
                    <a:pt x="1413" y="45239"/>
                    <a:pt x="1421" y="45236"/>
                  </a:cubicBezTo>
                  <a:close/>
                  <a:moveTo>
                    <a:pt x="1" y="1"/>
                  </a:moveTo>
                  <a:lnTo>
                    <a:pt x="4" y="44304"/>
                  </a:lnTo>
                  <a:cubicBezTo>
                    <a:pt x="4" y="44643"/>
                    <a:pt x="225" y="45045"/>
                    <a:pt x="504" y="45205"/>
                  </a:cubicBezTo>
                  <a:cubicBezTo>
                    <a:pt x="633" y="45279"/>
                    <a:pt x="802" y="45319"/>
                    <a:pt x="976" y="45319"/>
                  </a:cubicBezTo>
                  <a:cubicBezTo>
                    <a:pt x="1022" y="45319"/>
                    <a:pt x="1069" y="45316"/>
                    <a:pt x="1116" y="45310"/>
                  </a:cubicBezTo>
                  <a:cubicBezTo>
                    <a:pt x="1143" y="45310"/>
                    <a:pt x="1170" y="45304"/>
                    <a:pt x="1194" y="45299"/>
                  </a:cubicBezTo>
                  <a:cubicBezTo>
                    <a:pt x="1215" y="45299"/>
                    <a:pt x="1231" y="45293"/>
                    <a:pt x="1245" y="45290"/>
                  </a:cubicBezTo>
                  <a:cubicBezTo>
                    <a:pt x="1272" y="45286"/>
                    <a:pt x="1296" y="45279"/>
                    <a:pt x="1320" y="45273"/>
                  </a:cubicBezTo>
                  <a:cubicBezTo>
                    <a:pt x="1333" y="45269"/>
                    <a:pt x="1347" y="45266"/>
                    <a:pt x="1358" y="45259"/>
                  </a:cubicBezTo>
                  <a:cubicBezTo>
                    <a:pt x="1370" y="45256"/>
                    <a:pt x="1383" y="45252"/>
                    <a:pt x="1396" y="45245"/>
                  </a:cubicBezTo>
                  <a:lnTo>
                    <a:pt x="1396" y="45245"/>
                  </a:lnTo>
                  <a:cubicBezTo>
                    <a:pt x="1391" y="45247"/>
                    <a:pt x="1386" y="45248"/>
                    <a:pt x="1381" y="45249"/>
                  </a:cubicBezTo>
                  <a:lnTo>
                    <a:pt x="1367" y="45249"/>
                  </a:lnTo>
                  <a:cubicBezTo>
                    <a:pt x="1344" y="45255"/>
                    <a:pt x="1320" y="45259"/>
                    <a:pt x="1296" y="45259"/>
                  </a:cubicBezTo>
                  <a:cubicBezTo>
                    <a:pt x="1123" y="45259"/>
                    <a:pt x="1000" y="45120"/>
                    <a:pt x="1000" y="44878"/>
                  </a:cubicBezTo>
                  <a:lnTo>
                    <a:pt x="1000" y="5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1840350" y="3055800"/>
              <a:ext cx="28850" cy="184975"/>
            </a:xfrm>
            <a:custGeom>
              <a:avLst/>
              <a:gdLst/>
              <a:ahLst/>
              <a:cxnLst/>
              <a:rect l="l" t="t" r="r" b="b"/>
              <a:pathLst>
                <a:path w="1154" h="7399" extrusionOk="0">
                  <a:moveTo>
                    <a:pt x="157" y="0"/>
                  </a:moveTo>
                  <a:cubicBezTo>
                    <a:pt x="99" y="102"/>
                    <a:pt x="52" y="218"/>
                    <a:pt x="24" y="326"/>
                  </a:cubicBezTo>
                  <a:cubicBezTo>
                    <a:pt x="15" y="371"/>
                    <a:pt x="7" y="415"/>
                    <a:pt x="1" y="459"/>
                  </a:cubicBezTo>
                  <a:lnTo>
                    <a:pt x="1" y="524"/>
                  </a:lnTo>
                  <a:lnTo>
                    <a:pt x="1" y="6820"/>
                  </a:lnTo>
                  <a:lnTo>
                    <a:pt x="1000" y="7398"/>
                  </a:lnTo>
                  <a:lnTo>
                    <a:pt x="1000" y="1098"/>
                  </a:lnTo>
                  <a:cubicBezTo>
                    <a:pt x="1000" y="929"/>
                    <a:pt x="1058" y="741"/>
                    <a:pt x="1154" y="57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650;p25">
            <a:extLst>
              <a:ext uri="{FF2B5EF4-FFF2-40B4-BE49-F238E27FC236}">
                <a16:creationId xmlns:a16="http://schemas.microsoft.com/office/drawing/2014/main" id="{476394B2-33F8-452B-A950-388261D618CE}"/>
              </a:ext>
            </a:extLst>
          </p:cNvPr>
          <p:cNvSpPr txBox="1">
            <a:spLocks/>
          </p:cNvSpPr>
          <p:nvPr/>
        </p:nvSpPr>
        <p:spPr>
          <a:xfrm>
            <a:off x="839217" y="2430699"/>
            <a:ext cx="3699765" cy="98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indent="-355600" algn="l">
              <a:buClr>
                <a:srgbClr val="869FB2"/>
              </a:buClr>
              <a:buSzPts val="2000"/>
              <a:buFont typeface="Bree Serif"/>
              <a:buChar char="➔"/>
            </a:pPr>
            <a:r>
              <a:rPr lang="en-US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Githup</a:t>
            </a:r>
            <a:r>
              <a:rPr 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-US" sz="1800" b="1" u="sng" dirty="0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github.com/phonhay103/</a:t>
            </a:r>
            <a:r>
              <a:rPr lang="en-US" sz="1800" b="1" u="sng" dirty="0" err="1">
                <a:solidFill>
                  <a:srgbClr val="00B050"/>
                </a:solidFill>
                <a:effectLst/>
                <a:latin typeface="MS Mincho" panose="02020609040205080304" pitchFamily="49" charset="-128"/>
                <a:ea typeface="MS Mincho" panose="02020609040205080304" pitchFamily="49" charset="-128"/>
                <a:cs typeface="Arial" panose="020B0604020202020204" pitchFamily="34" charset="0"/>
              </a:rPr>
              <a:t>nst</a:t>
            </a:r>
            <a:endParaRPr lang="en-US" sz="18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indent="-355600" algn="l">
              <a:buClr>
                <a:srgbClr val="869FB2"/>
              </a:buClr>
              <a:buSzPts val="2000"/>
              <a:buFont typeface="Bree Serif"/>
              <a:buChar char="➔"/>
            </a:pPr>
            <a:endParaRPr lang="en-US"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204" name="Google Shape;651;p25">
            <a:extLst>
              <a:ext uri="{FF2B5EF4-FFF2-40B4-BE49-F238E27FC236}">
                <a16:creationId xmlns:a16="http://schemas.microsoft.com/office/drawing/2014/main" id="{D743D3BE-25A2-4CAC-986B-C1FE379A4BD3}"/>
              </a:ext>
            </a:extLst>
          </p:cNvPr>
          <p:cNvSpPr txBox="1">
            <a:spLocks/>
          </p:cNvSpPr>
          <p:nvPr/>
        </p:nvSpPr>
        <p:spPr>
          <a:xfrm>
            <a:off x="906434" y="1826398"/>
            <a:ext cx="3798385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l"/>
            <a:r>
              <a:rPr lang="ja-JP" alt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バージョン管理システム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"/>
          <p:cNvSpPr txBox="1">
            <a:spLocks noGrp="1"/>
          </p:cNvSpPr>
          <p:nvPr>
            <p:ph type="ctrTitle"/>
          </p:nvPr>
        </p:nvSpPr>
        <p:spPr>
          <a:xfrm flipH="1">
            <a:off x="5964600" y="111500"/>
            <a:ext cx="2250900" cy="1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説明</a:t>
            </a:r>
            <a:endParaRPr sz="6000" dirty="0"/>
          </a:p>
        </p:txBody>
      </p:sp>
      <p:sp>
        <p:nvSpPr>
          <p:cNvPr id="500" name="Google Shape;500;p24"/>
          <p:cNvSpPr txBox="1">
            <a:spLocks noGrp="1"/>
          </p:cNvSpPr>
          <p:nvPr>
            <p:ph type="subTitle" idx="4294967295"/>
          </p:nvPr>
        </p:nvSpPr>
        <p:spPr>
          <a:xfrm>
            <a:off x="295469" y="2959181"/>
            <a:ext cx="3715379" cy="562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-JP" alt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アートワーク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1" name="Google Shape;501;p24"/>
          <p:cNvSpPr txBox="1">
            <a:spLocks noGrp="1"/>
          </p:cNvSpPr>
          <p:nvPr>
            <p:ph type="subTitle" idx="4294967295"/>
          </p:nvPr>
        </p:nvSpPr>
        <p:spPr>
          <a:xfrm>
            <a:off x="295469" y="1231447"/>
            <a:ext cx="3745500" cy="1495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ディープラーニングのアルゴリズム</a:t>
            </a:r>
            <a:endParaRPr lang="en-US" altLang="ja-JP"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特徴抽出と画像変換を実行</a:t>
            </a:r>
            <a:endParaRPr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2" name="Google Shape;502;p24"/>
          <p:cNvSpPr txBox="1">
            <a:spLocks noGrp="1"/>
          </p:cNvSpPr>
          <p:nvPr>
            <p:ph type="subTitle" idx="4294967295"/>
          </p:nvPr>
        </p:nvSpPr>
        <p:spPr>
          <a:xfrm>
            <a:off x="295469" y="603612"/>
            <a:ext cx="3715379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NST</a:t>
            </a:r>
            <a:r>
              <a:rPr lang="ja-JP" alt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とは？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03" name="Google Shape;503;p24"/>
          <p:cNvSpPr txBox="1">
            <a:spLocks noGrp="1"/>
          </p:cNvSpPr>
          <p:nvPr>
            <p:ph type="subTitle" idx="4294967295"/>
          </p:nvPr>
        </p:nvSpPr>
        <p:spPr>
          <a:xfrm>
            <a:off x="295469" y="3556361"/>
            <a:ext cx="5297255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❖"/>
            </a:pPr>
            <a:r>
              <a:rPr lang="ja-JP" altLang="en-US" sz="2000" b="1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コンテンツ＋スタイル＝アートワーク</a:t>
            </a:r>
            <a:endParaRPr sz="2000" b="1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04" name="Google Shape;504;p24"/>
          <p:cNvSpPr/>
          <p:nvPr/>
        </p:nvSpPr>
        <p:spPr>
          <a:xfrm>
            <a:off x="6517579" y="193777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24"/>
          <p:cNvGrpSpPr/>
          <p:nvPr/>
        </p:nvGrpSpPr>
        <p:grpSpPr>
          <a:xfrm>
            <a:off x="5553202" y="1146951"/>
            <a:ext cx="3395541" cy="3521497"/>
            <a:chOff x="4778639" y="938100"/>
            <a:chExt cx="3054917" cy="3168239"/>
          </a:xfrm>
        </p:grpSpPr>
        <p:grpSp>
          <p:nvGrpSpPr>
            <p:cNvPr id="506" name="Google Shape;506;p24"/>
            <p:cNvGrpSpPr/>
            <p:nvPr/>
          </p:nvGrpSpPr>
          <p:grpSpPr>
            <a:xfrm>
              <a:off x="7144033" y="2156930"/>
              <a:ext cx="326413" cy="477672"/>
              <a:chOff x="7144033" y="2156930"/>
              <a:chExt cx="326413" cy="477672"/>
            </a:xfrm>
          </p:grpSpPr>
          <p:sp>
            <p:nvSpPr>
              <p:cNvPr id="507" name="Google Shape;507;p24"/>
              <p:cNvSpPr/>
              <p:nvPr/>
            </p:nvSpPr>
            <p:spPr>
              <a:xfrm>
                <a:off x="7163129" y="2156930"/>
                <a:ext cx="235865" cy="451851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10274" extrusionOk="0">
                    <a:moveTo>
                      <a:pt x="1321" y="0"/>
                    </a:moveTo>
                    <a:cubicBezTo>
                      <a:pt x="519" y="0"/>
                      <a:pt x="1" y="723"/>
                      <a:pt x="1" y="1539"/>
                    </a:cubicBezTo>
                    <a:cubicBezTo>
                      <a:pt x="1" y="1942"/>
                      <a:pt x="127" y="2369"/>
                      <a:pt x="406" y="2741"/>
                    </a:cubicBezTo>
                    <a:cubicBezTo>
                      <a:pt x="2284" y="5246"/>
                      <a:pt x="3318" y="7434"/>
                      <a:pt x="3431" y="9352"/>
                    </a:cubicBezTo>
                    <a:lnTo>
                      <a:pt x="4445" y="9938"/>
                    </a:lnTo>
                    <a:cubicBezTo>
                      <a:pt x="4690" y="7580"/>
                      <a:pt x="4236" y="5662"/>
                      <a:pt x="3761" y="4389"/>
                    </a:cubicBezTo>
                    <a:cubicBezTo>
                      <a:pt x="3468" y="3611"/>
                      <a:pt x="3089" y="2856"/>
                      <a:pt x="2663" y="2208"/>
                    </a:cubicBezTo>
                    <a:cubicBezTo>
                      <a:pt x="2202" y="1505"/>
                      <a:pt x="1860" y="1181"/>
                      <a:pt x="1765" y="1099"/>
                    </a:cubicBezTo>
                    <a:cubicBezTo>
                      <a:pt x="1762" y="1095"/>
                      <a:pt x="1762" y="1092"/>
                      <a:pt x="1765" y="1089"/>
                    </a:cubicBezTo>
                    <a:lnTo>
                      <a:pt x="1775" y="1089"/>
                    </a:lnTo>
                    <a:cubicBezTo>
                      <a:pt x="1868" y="1171"/>
                      <a:pt x="2213" y="1498"/>
                      <a:pt x="2673" y="2201"/>
                    </a:cubicBezTo>
                    <a:cubicBezTo>
                      <a:pt x="3103" y="2850"/>
                      <a:pt x="3482" y="3604"/>
                      <a:pt x="3772" y="4386"/>
                    </a:cubicBezTo>
                    <a:cubicBezTo>
                      <a:pt x="4147" y="5386"/>
                      <a:pt x="4386" y="6437"/>
                      <a:pt x="4481" y="7509"/>
                    </a:cubicBezTo>
                    <a:cubicBezTo>
                      <a:pt x="4554" y="8311"/>
                      <a:pt x="4547" y="9127"/>
                      <a:pt x="4458" y="9946"/>
                    </a:cubicBezTo>
                    <a:lnTo>
                      <a:pt x="5028" y="10273"/>
                    </a:lnTo>
                    <a:cubicBezTo>
                      <a:pt x="5206" y="9300"/>
                      <a:pt x="5362" y="8055"/>
                      <a:pt x="5362" y="6802"/>
                    </a:cubicBezTo>
                    <a:cubicBezTo>
                      <a:pt x="5362" y="5912"/>
                      <a:pt x="5284" y="5020"/>
                      <a:pt x="5075" y="4222"/>
                    </a:cubicBezTo>
                    <a:cubicBezTo>
                      <a:pt x="4554" y="2205"/>
                      <a:pt x="3260" y="533"/>
                      <a:pt x="1769" y="71"/>
                    </a:cubicBezTo>
                    <a:cubicBezTo>
                      <a:pt x="1611" y="21"/>
                      <a:pt x="1461" y="0"/>
                      <a:pt x="1321" y="0"/>
                    </a:cubicBezTo>
                    <a:close/>
                  </a:path>
                </a:pathLst>
              </a:custGeom>
              <a:solidFill>
                <a:srgbClr val="7DEB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 rot="1013989" flipH="1">
                <a:off x="7193816" y="2233553"/>
                <a:ext cx="226849" cy="376200"/>
              </a:xfrm>
              <a:custGeom>
                <a:avLst/>
                <a:gdLst/>
                <a:ahLst/>
                <a:cxnLst/>
                <a:rect l="l" t="t" r="r" b="b"/>
                <a:pathLst>
                  <a:path w="6390" h="10597" extrusionOk="0">
                    <a:moveTo>
                      <a:pt x="6379" y="0"/>
                    </a:moveTo>
                    <a:cubicBezTo>
                      <a:pt x="6378" y="0"/>
                      <a:pt x="6377" y="1"/>
                      <a:pt x="6375" y="2"/>
                    </a:cubicBezTo>
                    <a:cubicBezTo>
                      <a:pt x="6106" y="132"/>
                      <a:pt x="5608" y="565"/>
                      <a:pt x="5044" y="1159"/>
                    </a:cubicBezTo>
                    <a:cubicBezTo>
                      <a:pt x="4584" y="1647"/>
                      <a:pt x="3871" y="2466"/>
                      <a:pt x="3075" y="3596"/>
                    </a:cubicBezTo>
                    <a:cubicBezTo>
                      <a:pt x="2314" y="4685"/>
                      <a:pt x="1670" y="5790"/>
                      <a:pt x="1164" y="6882"/>
                    </a:cubicBezTo>
                    <a:cubicBezTo>
                      <a:pt x="567" y="8176"/>
                      <a:pt x="175" y="9425"/>
                      <a:pt x="4" y="10589"/>
                    </a:cubicBezTo>
                    <a:cubicBezTo>
                      <a:pt x="0" y="10592"/>
                      <a:pt x="4" y="10596"/>
                      <a:pt x="7" y="10596"/>
                    </a:cubicBezTo>
                    <a:lnTo>
                      <a:pt x="11" y="10596"/>
                    </a:lnTo>
                    <a:cubicBezTo>
                      <a:pt x="14" y="10596"/>
                      <a:pt x="14" y="10596"/>
                      <a:pt x="17" y="10592"/>
                    </a:cubicBezTo>
                    <a:cubicBezTo>
                      <a:pt x="416" y="7865"/>
                      <a:pt x="1908" y="5288"/>
                      <a:pt x="3089" y="3603"/>
                    </a:cubicBezTo>
                    <a:cubicBezTo>
                      <a:pt x="4537" y="1538"/>
                      <a:pt x="5912" y="238"/>
                      <a:pt x="6383" y="12"/>
                    </a:cubicBezTo>
                    <a:cubicBezTo>
                      <a:pt x="6386" y="12"/>
                      <a:pt x="6389" y="9"/>
                      <a:pt x="6386" y="5"/>
                    </a:cubicBezTo>
                    <a:cubicBezTo>
                      <a:pt x="6386" y="3"/>
                      <a:pt x="6383" y="0"/>
                      <a:pt x="637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 cmpd="sng">
                <a:solidFill>
                  <a:srgbClr val="F3F3F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9" name="Google Shape;509;p24"/>
            <p:cNvSpPr/>
            <p:nvPr/>
          </p:nvSpPr>
          <p:spPr>
            <a:xfrm>
              <a:off x="4799968" y="2360289"/>
              <a:ext cx="3010651" cy="1746050"/>
            </a:xfrm>
            <a:custGeom>
              <a:avLst/>
              <a:gdLst/>
              <a:ahLst/>
              <a:cxnLst/>
              <a:rect l="l" t="t" r="r" b="b"/>
              <a:pathLst>
                <a:path w="68455" h="39701" extrusionOk="0">
                  <a:moveTo>
                    <a:pt x="43591" y="1"/>
                  </a:moveTo>
                  <a:cubicBezTo>
                    <a:pt x="43313" y="1"/>
                    <a:pt x="43035" y="62"/>
                    <a:pt x="42823" y="185"/>
                  </a:cubicBezTo>
                  <a:lnTo>
                    <a:pt x="424" y="24850"/>
                  </a:lnTo>
                  <a:cubicBezTo>
                    <a:pt x="1" y="25096"/>
                    <a:pt x="1" y="25499"/>
                    <a:pt x="424" y="25745"/>
                  </a:cubicBezTo>
                  <a:lnTo>
                    <a:pt x="24096" y="39516"/>
                  </a:lnTo>
                  <a:cubicBezTo>
                    <a:pt x="24308" y="39639"/>
                    <a:pt x="24586" y="39700"/>
                    <a:pt x="24864" y="39700"/>
                  </a:cubicBezTo>
                  <a:cubicBezTo>
                    <a:pt x="25142" y="39700"/>
                    <a:pt x="25421" y="39639"/>
                    <a:pt x="25632" y="39516"/>
                  </a:cubicBezTo>
                  <a:lnTo>
                    <a:pt x="68032" y="14851"/>
                  </a:lnTo>
                  <a:cubicBezTo>
                    <a:pt x="68454" y="14605"/>
                    <a:pt x="68454" y="14205"/>
                    <a:pt x="68032" y="13956"/>
                  </a:cubicBezTo>
                  <a:lnTo>
                    <a:pt x="44359" y="185"/>
                  </a:lnTo>
                  <a:cubicBezTo>
                    <a:pt x="44148" y="62"/>
                    <a:pt x="43869" y="1"/>
                    <a:pt x="43591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7314724" y="2206451"/>
              <a:ext cx="518832" cy="576314"/>
            </a:xfrm>
            <a:custGeom>
              <a:avLst/>
              <a:gdLst/>
              <a:ahLst/>
              <a:cxnLst/>
              <a:rect l="l" t="t" r="r" b="b"/>
              <a:pathLst>
                <a:path w="11797" h="13104" extrusionOk="0">
                  <a:moveTo>
                    <a:pt x="9848" y="1"/>
                  </a:moveTo>
                  <a:cubicBezTo>
                    <a:pt x="8619" y="1"/>
                    <a:pt x="7422" y="1292"/>
                    <a:pt x="6523" y="1812"/>
                  </a:cubicBezTo>
                  <a:cubicBezTo>
                    <a:pt x="6199" y="1999"/>
                    <a:pt x="5851" y="2044"/>
                    <a:pt x="5496" y="2044"/>
                  </a:cubicBezTo>
                  <a:cubicBezTo>
                    <a:pt x="5154" y="2044"/>
                    <a:pt x="4804" y="2002"/>
                    <a:pt x="4463" y="2002"/>
                  </a:cubicBezTo>
                  <a:cubicBezTo>
                    <a:pt x="3973" y="2002"/>
                    <a:pt x="3500" y="2090"/>
                    <a:pt x="3090" y="2519"/>
                  </a:cubicBezTo>
                  <a:cubicBezTo>
                    <a:pt x="2096" y="3560"/>
                    <a:pt x="3973" y="4895"/>
                    <a:pt x="2796" y="5980"/>
                  </a:cubicBezTo>
                  <a:cubicBezTo>
                    <a:pt x="1619" y="7062"/>
                    <a:pt x="1" y="7287"/>
                    <a:pt x="700" y="9659"/>
                  </a:cubicBezTo>
                  <a:lnTo>
                    <a:pt x="6523" y="13103"/>
                  </a:lnTo>
                  <a:cubicBezTo>
                    <a:pt x="7291" y="13010"/>
                    <a:pt x="8267" y="12768"/>
                    <a:pt x="8734" y="11826"/>
                  </a:cubicBezTo>
                  <a:cubicBezTo>
                    <a:pt x="9199" y="10888"/>
                    <a:pt x="7820" y="10089"/>
                    <a:pt x="7844" y="9297"/>
                  </a:cubicBezTo>
                  <a:cubicBezTo>
                    <a:pt x="7871" y="8505"/>
                    <a:pt x="8666" y="8157"/>
                    <a:pt x="9506" y="7837"/>
                  </a:cubicBezTo>
                  <a:cubicBezTo>
                    <a:pt x="10349" y="7519"/>
                    <a:pt x="11178" y="6383"/>
                    <a:pt x="10479" y="5577"/>
                  </a:cubicBezTo>
                  <a:cubicBezTo>
                    <a:pt x="9783" y="4768"/>
                    <a:pt x="9052" y="3754"/>
                    <a:pt x="9783" y="2754"/>
                  </a:cubicBezTo>
                  <a:cubicBezTo>
                    <a:pt x="10512" y="1755"/>
                    <a:pt x="11796" y="785"/>
                    <a:pt x="10612" y="185"/>
                  </a:cubicBezTo>
                  <a:cubicBezTo>
                    <a:pt x="10357" y="56"/>
                    <a:pt x="10102" y="1"/>
                    <a:pt x="9848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7467990" y="2236400"/>
              <a:ext cx="281032" cy="466056"/>
            </a:xfrm>
            <a:custGeom>
              <a:avLst/>
              <a:gdLst/>
              <a:ahLst/>
              <a:cxnLst/>
              <a:rect l="l" t="t" r="r" b="b"/>
              <a:pathLst>
                <a:path w="6390" h="10597" extrusionOk="0">
                  <a:moveTo>
                    <a:pt x="6379" y="0"/>
                  </a:moveTo>
                  <a:cubicBezTo>
                    <a:pt x="6378" y="0"/>
                    <a:pt x="6377" y="1"/>
                    <a:pt x="6375" y="2"/>
                  </a:cubicBezTo>
                  <a:cubicBezTo>
                    <a:pt x="6106" y="132"/>
                    <a:pt x="5608" y="565"/>
                    <a:pt x="5044" y="1159"/>
                  </a:cubicBezTo>
                  <a:cubicBezTo>
                    <a:pt x="4584" y="1647"/>
                    <a:pt x="3871" y="2466"/>
                    <a:pt x="3075" y="3596"/>
                  </a:cubicBezTo>
                  <a:cubicBezTo>
                    <a:pt x="2314" y="4685"/>
                    <a:pt x="1670" y="5790"/>
                    <a:pt x="1164" y="6882"/>
                  </a:cubicBezTo>
                  <a:cubicBezTo>
                    <a:pt x="567" y="8176"/>
                    <a:pt x="175" y="9425"/>
                    <a:pt x="4" y="10589"/>
                  </a:cubicBezTo>
                  <a:cubicBezTo>
                    <a:pt x="0" y="10592"/>
                    <a:pt x="4" y="10596"/>
                    <a:pt x="7" y="10596"/>
                  </a:cubicBezTo>
                  <a:lnTo>
                    <a:pt x="11" y="10596"/>
                  </a:lnTo>
                  <a:cubicBezTo>
                    <a:pt x="14" y="10596"/>
                    <a:pt x="14" y="10596"/>
                    <a:pt x="17" y="10592"/>
                  </a:cubicBezTo>
                  <a:cubicBezTo>
                    <a:pt x="416" y="7865"/>
                    <a:pt x="1908" y="5288"/>
                    <a:pt x="3089" y="3603"/>
                  </a:cubicBezTo>
                  <a:cubicBezTo>
                    <a:pt x="4537" y="1538"/>
                    <a:pt x="5912" y="238"/>
                    <a:pt x="6383" y="12"/>
                  </a:cubicBezTo>
                  <a:cubicBezTo>
                    <a:pt x="6386" y="12"/>
                    <a:pt x="6389" y="9"/>
                    <a:pt x="6386" y="5"/>
                  </a:cubicBezTo>
                  <a:cubicBezTo>
                    <a:pt x="6386" y="3"/>
                    <a:pt x="6383" y="0"/>
                    <a:pt x="6379" y="0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7509858" y="2342741"/>
              <a:ext cx="63111" cy="99087"/>
            </a:xfrm>
            <a:custGeom>
              <a:avLst/>
              <a:gdLst/>
              <a:ahLst/>
              <a:cxnLst/>
              <a:rect l="l" t="t" r="r" b="b"/>
              <a:pathLst>
                <a:path w="1435" h="2253" extrusionOk="0">
                  <a:moveTo>
                    <a:pt x="7" y="1"/>
                  </a:moveTo>
                  <a:cubicBezTo>
                    <a:pt x="6" y="1"/>
                    <a:pt x="4" y="2"/>
                    <a:pt x="4" y="3"/>
                  </a:cubicBezTo>
                  <a:cubicBezTo>
                    <a:pt x="1" y="8"/>
                    <a:pt x="1" y="11"/>
                    <a:pt x="4" y="14"/>
                  </a:cubicBezTo>
                  <a:cubicBezTo>
                    <a:pt x="14" y="24"/>
                    <a:pt x="1154" y="1263"/>
                    <a:pt x="1420" y="2249"/>
                  </a:cubicBezTo>
                  <a:cubicBezTo>
                    <a:pt x="1420" y="2253"/>
                    <a:pt x="1424" y="2253"/>
                    <a:pt x="1427" y="2253"/>
                  </a:cubicBezTo>
                  <a:cubicBezTo>
                    <a:pt x="1430" y="2253"/>
                    <a:pt x="1434" y="2249"/>
                    <a:pt x="1434" y="2246"/>
                  </a:cubicBezTo>
                  <a:cubicBezTo>
                    <a:pt x="1168" y="1257"/>
                    <a:pt x="25" y="17"/>
                    <a:pt x="11" y="3"/>
                  </a:cubicBezTo>
                  <a:cubicBezTo>
                    <a:pt x="11" y="2"/>
                    <a:pt x="9" y="1"/>
                    <a:pt x="7" y="1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7533299" y="2481055"/>
              <a:ext cx="187047" cy="29555"/>
            </a:xfrm>
            <a:custGeom>
              <a:avLst/>
              <a:gdLst/>
              <a:ahLst/>
              <a:cxnLst/>
              <a:rect l="l" t="t" r="r" b="b"/>
              <a:pathLst>
                <a:path w="4253" h="672" extrusionOk="0">
                  <a:moveTo>
                    <a:pt x="2907" y="1"/>
                  </a:moveTo>
                  <a:cubicBezTo>
                    <a:pt x="2654" y="1"/>
                    <a:pt x="2389" y="9"/>
                    <a:pt x="2123" y="29"/>
                  </a:cubicBezTo>
                  <a:cubicBezTo>
                    <a:pt x="1444" y="84"/>
                    <a:pt x="525" y="234"/>
                    <a:pt x="4" y="657"/>
                  </a:cubicBezTo>
                  <a:cubicBezTo>
                    <a:pt x="0" y="661"/>
                    <a:pt x="0" y="664"/>
                    <a:pt x="0" y="667"/>
                  </a:cubicBezTo>
                  <a:cubicBezTo>
                    <a:pt x="4" y="671"/>
                    <a:pt x="4" y="671"/>
                    <a:pt x="7" y="671"/>
                  </a:cubicBezTo>
                  <a:lnTo>
                    <a:pt x="10" y="671"/>
                  </a:lnTo>
                  <a:cubicBezTo>
                    <a:pt x="653" y="151"/>
                    <a:pt x="1897" y="18"/>
                    <a:pt x="2911" y="18"/>
                  </a:cubicBezTo>
                  <a:cubicBezTo>
                    <a:pt x="3474" y="18"/>
                    <a:pt x="3967" y="59"/>
                    <a:pt x="4246" y="98"/>
                  </a:cubicBezTo>
                  <a:cubicBezTo>
                    <a:pt x="4249" y="98"/>
                    <a:pt x="4252" y="94"/>
                    <a:pt x="4252" y="91"/>
                  </a:cubicBezTo>
                  <a:cubicBezTo>
                    <a:pt x="4252" y="87"/>
                    <a:pt x="4252" y="84"/>
                    <a:pt x="4249" y="84"/>
                  </a:cubicBezTo>
                  <a:cubicBezTo>
                    <a:pt x="3918" y="38"/>
                    <a:pt x="3439" y="1"/>
                    <a:pt x="2907" y="1"/>
                  </a:cubicBezTo>
                  <a:close/>
                </a:path>
              </a:pathLst>
            </a:custGeom>
            <a:solidFill>
              <a:srgbClr val="FAFAFA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4921475" y="3214385"/>
              <a:ext cx="1359067" cy="660320"/>
            </a:xfrm>
            <a:custGeom>
              <a:avLst/>
              <a:gdLst/>
              <a:ahLst/>
              <a:cxnLst/>
              <a:rect l="l" t="t" r="r" b="b"/>
              <a:pathLst>
                <a:path w="30428" h="14783" extrusionOk="0">
                  <a:moveTo>
                    <a:pt x="9048" y="1"/>
                  </a:moveTo>
                  <a:lnTo>
                    <a:pt x="0" y="2438"/>
                  </a:lnTo>
                  <a:lnTo>
                    <a:pt x="21379" y="14783"/>
                  </a:lnTo>
                  <a:lnTo>
                    <a:pt x="30427" y="12342"/>
                  </a:lnTo>
                  <a:lnTo>
                    <a:pt x="90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4778639" y="3182078"/>
              <a:ext cx="1556188" cy="748803"/>
            </a:xfrm>
            <a:custGeom>
              <a:avLst/>
              <a:gdLst/>
              <a:ahLst/>
              <a:cxnLst/>
              <a:rect l="l" t="t" r="r" b="b"/>
              <a:pathLst>
                <a:path w="35384" h="17026" extrusionOk="0">
                  <a:moveTo>
                    <a:pt x="11059" y="1"/>
                  </a:moveTo>
                  <a:lnTo>
                    <a:pt x="1" y="2981"/>
                  </a:lnTo>
                  <a:lnTo>
                    <a:pt x="24329" y="17025"/>
                  </a:lnTo>
                  <a:lnTo>
                    <a:pt x="35384" y="14045"/>
                  </a:lnTo>
                  <a:lnTo>
                    <a:pt x="33912" y="13192"/>
                  </a:lnTo>
                  <a:lnTo>
                    <a:pt x="24864" y="15633"/>
                  </a:lnTo>
                  <a:lnTo>
                    <a:pt x="3485" y="3288"/>
                  </a:lnTo>
                  <a:lnTo>
                    <a:pt x="12533" y="851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5316500" y="2807775"/>
              <a:ext cx="1420839" cy="963559"/>
            </a:xfrm>
            <a:custGeom>
              <a:avLst/>
              <a:gdLst/>
              <a:ahLst/>
              <a:cxnLst/>
              <a:rect l="l" t="t" r="r" b="b"/>
              <a:pathLst>
                <a:path w="31701" h="21703" extrusionOk="0">
                  <a:moveTo>
                    <a:pt x="10321" y="0"/>
                  </a:moveTo>
                  <a:lnTo>
                    <a:pt x="0" y="9362"/>
                  </a:lnTo>
                  <a:lnTo>
                    <a:pt x="21379" y="21703"/>
                  </a:lnTo>
                  <a:lnTo>
                    <a:pt x="31700" y="12341"/>
                  </a:lnTo>
                  <a:lnTo>
                    <a:pt x="1032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6266925" y="3350475"/>
              <a:ext cx="521781" cy="452051"/>
            </a:xfrm>
            <a:custGeom>
              <a:avLst/>
              <a:gdLst/>
              <a:ahLst/>
              <a:cxnLst/>
              <a:rect l="l" t="t" r="r" b="b"/>
              <a:pathLst>
                <a:path w="11793" h="10217" extrusionOk="0">
                  <a:moveTo>
                    <a:pt x="10321" y="1"/>
                  </a:moveTo>
                  <a:lnTo>
                    <a:pt x="0" y="9363"/>
                  </a:lnTo>
                  <a:lnTo>
                    <a:pt x="1472" y="10216"/>
                  </a:lnTo>
                  <a:lnTo>
                    <a:pt x="11792" y="854"/>
                  </a:lnTo>
                  <a:lnTo>
                    <a:pt x="1032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5265001" y="2770348"/>
              <a:ext cx="518788" cy="449168"/>
            </a:xfrm>
            <a:custGeom>
              <a:avLst/>
              <a:gdLst/>
              <a:ahLst/>
              <a:cxnLst/>
              <a:rect l="l" t="t" r="r" b="b"/>
              <a:pathLst>
                <a:path w="11796" h="10213" extrusionOk="0">
                  <a:moveTo>
                    <a:pt x="10318" y="1"/>
                  </a:moveTo>
                  <a:lnTo>
                    <a:pt x="0" y="9363"/>
                  </a:lnTo>
                  <a:lnTo>
                    <a:pt x="1474" y="10213"/>
                  </a:lnTo>
                  <a:lnTo>
                    <a:pt x="11795" y="851"/>
                  </a:lnTo>
                  <a:lnTo>
                    <a:pt x="1031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6260300" y="2284971"/>
              <a:ext cx="1394218" cy="940744"/>
            </a:xfrm>
            <a:custGeom>
              <a:avLst/>
              <a:gdLst/>
              <a:ahLst/>
              <a:cxnLst/>
              <a:rect l="l" t="t" r="r" b="b"/>
              <a:pathLst>
                <a:path w="31271" h="21100" extrusionOk="0">
                  <a:moveTo>
                    <a:pt x="9891" y="0"/>
                  </a:moveTo>
                  <a:lnTo>
                    <a:pt x="0" y="8758"/>
                  </a:lnTo>
                  <a:lnTo>
                    <a:pt x="21376" y="21100"/>
                  </a:lnTo>
                  <a:lnTo>
                    <a:pt x="31270" y="12342"/>
                  </a:lnTo>
                  <a:lnTo>
                    <a:pt x="989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6205049" y="2208693"/>
              <a:ext cx="1556320" cy="1048351"/>
            </a:xfrm>
            <a:custGeom>
              <a:avLst/>
              <a:gdLst/>
              <a:ahLst/>
              <a:cxnLst/>
              <a:rect l="l" t="t" r="r" b="b"/>
              <a:pathLst>
                <a:path w="35387" h="23837" extrusionOk="0">
                  <a:moveTo>
                    <a:pt x="11059" y="0"/>
                  </a:moveTo>
                  <a:lnTo>
                    <a:pt x="1" y="9793"/>
                  </a:lnTo>
                  <a:lnTo>
                    <a:pt x="1478" y="10642"/>
                  </a:lnTo>
                  <a:lnTo>
                    <a:pt x="11369" y="1884"/>
                  </a:lnTo>
                  <a:lnTo>
                    <a:pt x="32748" y="14226"/>
                  </a:lnTo>
                  <a:lnTo>
                    <a:pt x="22854" y="22984"/>
                  </a:lnTo>
                  <a:lnTo>
                    <a:pt x="24328" y="23837"/>
                  </a:lnTo>
                  <a:lnTo>
                    <a:pt x="35387" y="14045"/>
                  </a:lnTo>
                  <a:lnTo>
                    <a:pt x="1105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5767950" y="2669275"/>
              <a:ext cx="1463143" cy="691092"/>
            </a:xfrm>
            <a:custGeom>
              <a:avLst/>
              <a:gdLst/>
              <a:ahLst/>
              <a:cxnLst/>
              <a:rect l="l" t="t" r="r" b="b"/>
              <a:pathLst>
                <a:path w="32435" h="15321" extrusionOk="0">
                  <a:moveTo>
                    <a:pt x="11058" y="0"/>
                  </a:moveTo>
                  <a:lnTo>
                    <a:pt x="0" y="2980"/>
                  </a:lnTo>
                  <a:lnTo>
                    <a:pt x="21379" y="15321"/>
                  </a:lnTo>
                  <a:lnTo>
                    <a:pt x="32434" y="12342"/>
                  </a:lnTo>
                  <a:lnTo>
                    <a:pt x="1105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5718731" y="2639335"/>
              <a:ext cx="551377" cy="168487"/>
            </a:xfrm>
            <a:custGeom>
              <a:avLst/>
              <a:gdLst/>
              <a:ahLst/>
              <a:cxnLst/>
              <a:rect l="l" t="t" r="r" b="b"/>
              <a:pathLst>
                <a:path w="12537" h="3831" extrusionOk="0">
                  <a:moveTo>
                    <a:pt x="11059" y="1"/>
                  </a:moveTo>
                  <a:lnTo>
                    <a:pt x="1" y="2980"/>
                  </a:lnTo>
                  <a:lnTo>
                    <a:pt x="1478" y="3830"/>
                  </a:lnTo>
                  <a:lnTo>
                    <a:pt x="12536" y="850"/>
                  </a:lnTo>
                  <a:lnTo>
                    <a:pt x="110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6626543" y="2291550"/>
              <a:ext cx="422560" cy="272896"/>
            </a:xfrm>
            <a:custGeom>
              <a:avLst/>
              <a:gdLst/>
              <a:ahLst/>
              <a:cxnLst/>
              <a:rect l="l" t="t" r="r" b="b"/>
              <a:pathLst>
                <a:path w="9608" h="6205" extrusionOk="0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024903" y="2526925"/>
              <a:ext cx="329806" cy="288069"/>
            </a:xfrm>
            <a:custGeom>
              <a:avLst/>
              <a:gdLst/>
              <a:ahLst/>
              <a:cxnLst/>
              <a:rect l="l" t="t" r="r" b="b"/>
              <a:pathLst>
                <a:path w="7499" h="6550" extrusionOk="0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6861258" y="2556654"/>
              <a:ext cx="279405" cy="326156"/>
            </a:xfrm>
            <a:custGeom>
              <a:avLst/>
              <a:gdLst/>
              <a:ahLst/>
              <a:cxnLst/>
              <a:rect l="l" t="t" r="r" b="b"/>
              <a:pathLst>
                <a:path w="6353" h="7416" extrusionOk="0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68" y="7397"/>
                    <a:pt x="2133" y="7416"/>
                    <a:pt x="2517" y="7416"/>
                  </a:cubicBezTo>
                  <a:cubicBezTo>
                    <a:pt x="2601" y="7416"/>
                    <a:pt x="2687" y="7415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6666915" y="2587132"/>
              <a:ext cx="192764" cy="281428"/>
            </a:xfrm>
            <a:custGeom>
              <a:avLst/>
              <a:gdLst/>
              <a:ahLst/>
              <a:cxnLst/>
              <a:rect l="l" t="t" r="r" b="b"/>
              <a:pathLst>
                <a:path w="4383" h="6399" extrusionOk="0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6964388" y="2690966"/>
              <a:ext cx="680942" cy="360152"/>
            </a:xfrm>
            <a:custGeom>
              <a:avLst/>
              <a:gdLst/>
              <a:ahLst/>
              <a:cxnLst/>
              <a:rect l="l" t="t" r="r" b="b"/>
              <a:pathLst>
                <a:path w="15483" h="8189" extrusionOk="0">
                  <a:moveTo>
                    <a:pt x="9840" y="1"/>
                  </a:moveTo>
                  <a:cubicBezTo>
                    <a:pt x="7731" y="3519"/>
                    <a:pt x="3044" y="5327"/>
                    <a:pt x="644" y="5327"/>
                  </a:cubicBezTo>
                  <a:cubicBezTo>
                    <a:pt x="570" y="5327"/>
                    <a:pt x="497" y="5325"/>
                    <a:pt x="428" y="5322"/>
                  </a:cubicBezTo>
                  <a:cubicBezTo>
                    <a:pt x="428" y="5322"/>
                    <a:pt x="1" y="5390"/>
                    <a:pt x="428" y="5635"/>
                  </a:cubicBezTo>
                  <a:cubicBezTo>
                    <a:pt x="854" y="5881"/>
                    <a:pt x="4851" y="8188"/>
                    <a:pt x="4851" y="8188"/>
                  </a:cubicBezTo>
                  <a:lnTo>
                    <a:pt x="11407" y="6867"/>
                  </a:lnTo>
                  <a:lnTo>
                    <a:pt x="15482" y="3260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231120" y="3047327"/>
              <a:ext cx="173589" cy="81539"/>
            </a:xfrm>
            <a:custGeom>
              <a:avLst/>
              <a:gdLst/>
              <a:ahLst/>
              <a:cxnLst/>
              <a:rect l="l" t="t" r="r" b="b"/>
              <a:pathLst>
                <a:path w="3947" h="1854" extrusionOk="0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6270050" y="2404707"/>
              <a:ext cx="356546" cy="421680"/>
            </a:xfrm>
            <a:custGeom>
              <a:avLst/>
              <a:gdLst/>
              <a:ahLst/>
              <a:cxnLst/>
              <a:rect l="l" t="t" r="r" b="b"/>
              <a:pathLst>
                <a:path w="8107" h="9588" extrusionOk="0">
                  <a:moveTo>
                    <a:pt x="6983" y="1"/>
                  </a:move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6751443" y="2898018"/>
              <a:ext cx="509948" cy="321494"/>
            </a:xfrm>
            <a:custGeom>
              <a:avLst/>
              <a:gdLst/>
              <a:ahLst/>
              <a:cxnLst/>
              <a:rect l="l" t="t" r="r" b="b"/>
              <a:pathLst>
                <a:path w="11595" h="7310" extrusionOk="0">
                  <a:moveTo>
                    <a:pt x="601" y="0"/>
                  </a:moveTo>
                  <a:cubicBezTo>
                    <a:pt x="224" y="0"/>
                    <a:pt x="1" y="581"/>
                    <a:pt x="109" y="1351"/>
                  </a:cubicBezTo>
                  <a:lnTo>
                    <a:pt x="10430" y="7310"/>
                  </a:lnTo>
                  <a:lnTo>
                    <a:pt x="11594" y="6279"/>
                  </a:lnTo>
                  <a:cubicBezTo>
                    <a:pt x="11594" y="6279"/>
                    <a:pt x="1365" y="374"/>
                    <a:pt x="846" y="74"/>
                  </a:cubicBezTo>
                  <a:cubicBezTo>
                    <a:pt x="759" y="24"/>
                    <a:pt x="677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6583751" y="2821407"/>
              <a:ext cx="137965" cy="98647"/>
            </a:xfrm>
            <a:custGeom>
              <a:avLst/>
              <a:gdLst/>
              <a:ahLst/>
              <a:cxnLst/>
              <a:rect l="l" t="t" r="r" b="b"/>
              <a:pathLst>
                <a:path w="3137" h="2243" extrusionOk="0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338" y="1567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5783732" y="2752228"/>
              <a:ext cx="446265" cy="205211"/>
            </a:xfrm>
            <a:custGeom>
              <a:avLst/>
              <a:gdLst/>
              <a:ahLst/>
              <a:cxnLst/>
              <a:rect l="l" t="t" r="r" b="b"/>
              <a:pathLst>
                <a:path w="10147" h="4666" extrusionOk="0">
                  <a:moveTo>
                    <a:pt x="4679" y="0"/>
                  </a:moveTo>
                  <a:lnTo>
                    <a:pt x="0" y="1263"/>
                  </a:lnTo>
                  <a:lnTo>
                    <a:pt x="5895" y="4666"/>
                  </a:lnTo>
                  <a:lnTo>
                    <a:pt x="10147" y="352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6057500" y="2706007"/>
              <a:ext cx="103925" cy="69972"/>
            </a:xfrm>
            <a:custGeom>
              <a:avLst/>
              <a:gdLst/>
              <a:ahLst/>
              <a:cxnLst/>
              <a:rect l="l" t="t" r="r" b="b"/>
              <a:pathLst>
                <a:path w="2363" h="1591" extrusionOk="0">
                  <a:moveTo>
                    <a:pt x="2362" y="0"/>
                  </a:moveTo>
                  <a:lnTo>
                    <a:pt x="1" y="638"/>
                  </a:lnTo>
                  <a:lnTo>
                    <a:pt x="1478" y="1590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6172505" y="2676717"/>
              <a:ext cx="356810" cy="212160"/>
            </a:xfrm>
            <a:custGeom>
              <a:avLst/>
              <a:gdLst/>
              <a:ahLst/>
              <a:cxnLst/>
              <a:rect l="l" t="t" r="r" b="b"/>
              <a:pathLst>
                <a:path w="8113" h="4824" extrusionOk="0">
                  <a:moveTo>
                    <a:pt x="2218" y="0"/>
                  </a:moveTo>
                  <a:lnTo>
                    <a:pt x="1557" y="178"/>
                  </a:lnTo>
                  <a:lnTo>
                    <a:pt x="0" y="2987"/>
                  </a:lnTo>
                  <a:lnTo>
                    <a:pt x="0" y="2990"/>
                  </a:lnTo>
                  <a:lnTo>
                    <a:pt x="2850" y="4823"/>
                  </a:lnTo>
                  <a:lnTo>
                    <a:pt x="8113" y="340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6756236" y="2957390"/>
              <a:ext cx="453962" cy="294974"/>
            </a:xfrm>
            <a:custGeom>
              <a:avLst/>
              <a:gdLst/>
              <a:ahLst/>
              <a:cxnLst/>
              <a:rect l="l" t="t" r="r" b="b"/>
              <a:pathLst>
                <a:path w="10322" h="6707" extrusionOk="0">
                  <a:moveTo>
                    <a:pt x="0" y="1"/>
                  </a:moveTo>
                  <a:cubicBezTo>
                    <a:pt x="0" y="1"/>
                    <a:pt x="1966" y="4363"/>
                    <a:pt x="2368" y="5110"/>
                  </a:cubicBezTo>
                  <a:cubicBezTo>
                    <a:pt x="2768" y="5854"/>
                    <a:pt x="3253" y="6031"/>
                    <a:pt x="4017" y="6195"/>
                  </a:cubicBezTo>
                  <a:cubicBezTo>
                    <a:pt x="4768" y="6355"/>
                    <a:pt x="7457" y="6694"/>
                    <a:pt x="7557" y="6707"/>
                  </a:cubicBezTo>
                  <a:lnTo>
                    <a:pt x="7560" y="6707"/>
                  </a:lnTo>
                  <a:lnTo>
                    <a:pt x="10321" y="59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6346309" y="2857866"/>
              <a:ext cx="474808" cy="367805"/>
            </a:xfrm>
            <a:custGeom>
              <a:avLst/>
              <a:gdLst/>
              <a:ahLst/>
              <a:cxnLst/>
              <a:rect l="l" t="t" r="r" b="b"/>
              <a:pathLst>
                <a:path w="10796" h="8363" extrusionOk="0">
                  <a:moveTo>
                    <a:pt x="5399" y="1"/>
                  </a:moveTo>
                  <a:lnTo>
                    <a:pt x="0" y="1413"/>
                  </a:lnTo>
                  <a:lnTo>
                    <a:pt x="10796" y="8363"/>
                  </a:lnTo>
                  <a:lnTo>
                    <a:pt x="10796" y="8363"/>
                  </a:lnTo>
                  <a:lnTo>
                    <a:pt x="7847" y="141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6093079" y="2937863"/>
              <a:ext cx="593114" cy="300427"/>
            </a:xfrm>
            <a:custGeom>
              <a:avLst/>
              <a:gdLst/>
              <a:ahLst/>
              <a:cxnLst/>
              <a:rect l="l" t="t" r="r" b="b"/>
              <a:pathLst>
                <a:path w="13486" h="6831" extrusionOk="0">
                  <a:moveTo>
                    <a:pt x="4202" y="1"/>
                  </a:moveTo>
                  <a:lnTo>
                    <a:pt x="4" y="1100"/>
                  </a:lnTo>
                  <a:lnTo>
                    <a:pt x="0" y="1107"/>
                  </a:lnTo>
                  <a:lnTo>
                    <a:pt x="9919" y="6831"/>
                  </a:lnTo>
                  <a:lnTo>
                    <a:pt x="13485" y="5980"/>
                  </a:lnTo>
                  <a:lnTo>
                    <a:pt x="4202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6594130" y="3239426"/>
              <a:ext cx="267179" cy="111093"/>
            </a:xfrm>
            <a:custGeom>
              <a:avLst/>
              <a:gdLst/>
              <a:ahLst/>
              <a:cxnLst/>
              <a:rect l="l" t="t" r="r" b="b"/>
              <a:pathLst>
                <a:path w="6075" h="2526" extrusionOk="0">
                  <a:moveTo>
                    <a:pt x="3458" y="1"/>
                  </a:moveTo>
                  <a:lnTo>
                    <a:pt x="0" y="823"/>
                  </a:lnTo>
                  <a:lnTo>
                    <a:pt x="2952" y="2526"/>
                  </a:lnTo>
                  <a:lnTo>
                    <a:pt x="6075" y="1686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6871021" y="3265550"/>
              <a:ext cx="112193" cy="31710"/>
            </a:xfrm>
            <a:custGeom>
              <a:avLst/>
              <a:gdLst/>
              <a:ahLst/>
              <a:cxnLst/>
              <a:rect l="l" t="t" r="r" b="b"/>
              <a:pathLst>
                <a:path w="2551" h="721" extrusionOk="0">
                  <a:moveTo>
                    <a:pt x="1" y="0"/>
                  </a:moveTo>
                  <a:lnTo>
                    <a:pt x="1158" y="720"/>
                  </a:lnTo>
                  <a:lnTo>
                    <a:pt x="2551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6346309" y="3275621"/>
              <a:ext cx="377700" cy="243341"/>
            </a:xfrm>
            <a:custGeom>
              <a:avLst/>
              <a:gdLst/>
              <a:ahLst/>
              <a:cxnLst/>
              <a:rect l="l" t="t" r="r" b="b"/>
              <a:pathLst>
                <a:path w="8588" h="5533" extrusionOk="0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29826" y="3084797"/>
              <a:ext cx="521779" cy="275491"/>
            </a:xfrm>
            <a:custGeom>
              <a:avLst/>
              <a:gdLst/>
              <a:ahLst/>
              <a:cxnLst/>
              <a:rect l="l" t="t" r="r" b="b"/>
              <a:pathLst>
                <a:path w="11864" h="6264" extrusionOk="0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5990256" y="2986504"/>
              <a:ext cx="539063" cy="307904"/>
            </a:xfrm>
            <a:custGeom>
              <a:avLst/>
              <a:gdLst/>
              <a:ahLst/>
              <a:cxnLst/>
              <a:rect l="l" t="t" r="r" b="b"/>
              <a:pathLst>
                <a:path w="12257" h="7001" extrusionOk="0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5772429" y="2807774"/>
              <a:ext cx="270565" cy="272588"/>
            </a:xfrm>
            <a:custGeom>
              <a:avLst/>
              <a:gdLst/>
              <a:ahLst/>
              <a:cxnLst/>
              <a:rect l="l" t="t" r="r" b="b"/>
              <a:pathLst>
                <a:path w="6152" h="6198" extrusionOk="0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5603462" y="2863891"/>
              <a:ext cx="118306" cy="182737"/>
            </a:xfrm>
            <a:custGeom>
              <a:avLst/>
              <a:gdLst/>
              <a:ahLst/>
              <a:cxnLst/>
              <a:rect l="l" t="t" r="r" b="b"/>
              <a:pathLst>
                <a:path w="2690" h="4155" extrusionOk="0">
                  <a:moveTo>
                    <a:pt x="2690" y="0"/>
                  </a:move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5417168" y="3019972"/>
              <a:ext cx="153446" cy="120285"/>
            </a:xfrm>
            <a:custGeom>
              <a:avLst/>
              <a:gdLst/>
              <a:ahLst/>
              <a:cxnLst/>
              <a:rect l="l" t="t" r="r" b="b"/>
              <a:pathLst>
                <a:path w="3489" h="2735" extrusionOk="0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5733156" y="3121871"/>
              <a:ext cx="565319" cy="322329"/>
            </a:xfrm>
            <a:custGeom>
              <a:avLst/>
              <a:gdLst/>
              <a:ahLst/>
              <a:cxnLst/>
              <a:rect l="l" t="t" r="r" b="b"/>
              <a:pathLst>
                <a:path w="12854" h="7329" extrusionOk="0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5978250" y="3376025"/>
              <a:ext cx="335963" cy="353115"/>
            </a:xfrm>
            <a:custGeom>
              <a:avLst/>
              <a:gdLst/>
              <a:ahLst/>
              <a:cxnLst/>
              <a:rect l="l" t="t" r="r" b="b"/>
              <a:pathLst>
                <a:path w="7639" h="8029" extrusionOk="0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6280561" y="3556426"/>
              <a:ext cx="201472" cy="196239"/>
            </a:xfrm>
            <a:custGeom>
              <a:avLst/>
              <a:gdLst/>
              <a:ahLst/>
              <a:cxnLst/>
              <a:rect l="l" t="t" r="r" b="b"/>
              <a:pathLst>
                <a:path w="4581" h="4462" extrusionOk="0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5836110" y="3500309"/>
              <a:ext cx="115008" cy="77317"/>
            </a:xfrm>
            <a:custGeom>
              <a:avLst/>
              <a:gdLst/>
              <a:ahLst/>
              <a:cxnLst/>
              <a:rect l="l" t="t" r="r" b="b"/>
              <a:pathLst>
                <a:path w="2615" h="1758" extrusionOk="0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630157" y="3340446"/>
              <a:ext cx="275183" cy="137965"/>
            </a:xfrm>
            <a:custGeom>
              <a:avLst/>
              <a:gdLst/>
              <a:ahLst/>
              <a:cxnLst/>
              <a:rect l="l" t="t" r="r" b="b"/>
              <a:pathLst>
                <a:path w="6257" h="3137" extrusionOk="0">
                  <a:moveTo>
                    <a:pt x="1363" y="0"/>
                  </a:move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6626543" y="2291550"/>
              <a:ext cx="422560" cy="272896"/>
            </a:xfrm>
            <a:custGeom>
              <a:avLst/>
              <a:gdLst/>
              <a:ahLst/>
              <a:cxnLst/>
              <a:rect l="l" t="t" r="r" b="b"/>
              <a:pathLst>
                <a:path w="9608" h="6205" extrusionOk="0">
                  <a:moveTo>
                    <a:pt x="1785" y="0"/>
                  </a:moveTo>
                  <a:lnTo>
                    <a:pt x="0" y="1581"/>
                  </a:lnTo>
                  <a:lnTo>
                    <a:pt x="738" y="6205"/>
                  </a:lnTo>
                  <a:lnTo>
                    <a:pt x="9608" y="4516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7024903" y="2526925"/>
              <a:ext cx="329806" cy="288069"/>
            </a:xfrm>
            <a:custGeom>
              <a:avLst/>
              <a:gdLst/>
              <a:ahLst/>
              <a:cxnLst/>
              <a:rect l="l" t="t" r="r" b="b"/>
              <a:pathLst>
                <a:path w="7499" h="6550" extrusionOk="0">
                  <a:moveTo>
                    <a:pt x="2000" y="0"/>
                  </a:moveTo>
                  <a:lnTo>
                    <a:pt x="0" y="393"/>
                  </a:lnTo>
                  <a:lnTo>
                    <a:pt x="3898" y="6550"/>
                  </a:lnTo>
                  <a:cubicBezTo>
                    <a:pt x="5280" y="5775"/>
                    <a:pt x="6615" y="4673"/>
                    <a:pt x="7498" y="3174"/>
                  </a:cubicBezTo>
                  <a:lnTo>
                    <a:pt x="200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6861258" y="2556654"/>
              <a:ext cx="279405" cy="326200"/>
            </a:xfrm>
            <a:custGeom>
              <a:avLst/>
              <a:gdLst/>
              <a:ahLst/>
              <a:cxnLst/>
              <a:rect l="l" t="t" r="r" b="b"/>
              <a:pathLst>
                <a:path w="6353" h="7417" extrusionOk="0">
                  <a:moveTo>
                    <a:pt x="2270" y="0"/>
                  </a:moveTo>
                  <a:lnTo>
                    <a:pt x="1" y="440"/>
                  </a:lnTo>
                  <a:lnTo>
                    <a:pt x="1421" y="7358"/>
                  </a:lnTo>
                  <a:cubicBezTo>
                    <a:pt x="1759" y="7396"/>
                    <a:pt x="2110" y="7416"/>
                    <a:pt x="2479" y="7416"/>
                  </a:cubicBezTo>
                  <a:cubicBezTo>
                    <a:pt x="2578" y="7416"/>
                    <a:pt x="2673" y="7416"/>
                    <a:pt x="2773" y="7413"/>
                  </a:cubicBezTo>
                  <a:cubicBezTo>
                    <a:pt x="3575" y="7389"/>
                    <a:pt x="4923" y="7109"/>
                    <a:pt x="6353" y="6498"/>
                  </a:cubicBezTo>
                  <a:lnTo>
                    <a:pt x="227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666915" y="2587132"/>
              <a:ext cx="192764" cy="281428"/>
            </a:xfrm>
            <a:custGeom>
              <a:avLst/>
              <a:gdLst/>
              <a:ahLst/>
              <a:cxnLst/>
              <a:rect l="l" t="t" r="r" b="b"/>
              <a:pathLst>
                <a:path w="4383" h="6399" extrusionOk="0">
                  <a:moveTo>
                    <a:pt x="3137" y="0"/>
                  </a:moveTo>
                  <a:lnTo>
                    <a:pt x="1" y="610"/>
                  </a:lnTo>
                  <a:lnTo>
                    <a:pt x="631" y="4522"/>
                  </a:lnTo>
                  <a:cubicBezTo>
                    <a:pt x="1324" y="4976"/>
                    <a:pt x="2529" y="5911"/>
                    <a:pt x="4383" y="6399"/>
                  </a:cubicBezTo>
                  <a:lnTo>
                    <a:pt x="313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6974943" y="2690966"/>
              <a:ext cx="670387" cy="360152"/>
            </a:xfrm>
            <a:custGeom>
              <a:avLst/>
              <a:gdLst/>
              <a:ahLst/>
              <a:cxnLst/>
              <a:rect l="l" t="t" r="r" b="b"/>
              <a:pathLst>
                <a:path w="15243" h="8189" extrusionOk="0">
                  <a:moveTo>
                    <a:pt x="9600" y="1"/>
                  </a:moveTo>
                  <a:lnTo>
                    <a:pt x="9600" y="4"/>
                  </a:lnTo>
                  <a:cubicBezTo>
                    <a:pt x="7491" y="3519"/>
                    <a:pt x="2806" y="5328"/>
                    <a:pt x="402" y="5328"/>
                  </a:cubicBezTo>
                  <a:cubicBezTo>
                    <a:pt x="331" y="5328"/>
                    <a:pt x="259" y="5325"/>
                    <a:pt x="188" y="5322"/>
                  </a:cubicBezTo>
                  <a:cubicBezTo>
                    <a:pt x="188" y="5322"/>
                    <a:pt x="0" y="5352"/>
                    <a:pt x="0" y="5444"/>
                  </a:cubicBezTo>
                  <a:cubicBezTo>
                    <a:pt x="0" y="5489"/>
                    <a:pt x="44" y="5553"/>
                    <a:pt x="188" y="5635"/>
                  </a:cubicBezTo>
                  <a:cubicBezTo>
                    <a:pt x="614" y="5881"/>
                    <a:pt x="4611" y="8188"/>
                    <a:pt x="4611" y="8188"/>
                  </a:cubicBezTo>
                  <a:lnTo>
                    <a:pt x="11167" y="6867"/>
                  </a:lnTo>
                  <a:lnTo>
                    <a:pt x="15242" y="3260"/>
                  </a:lnTo>
                  <a:lnTo>
                    <a:pt x="960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7231120" y="3047327"/>
              <a:ext cx="173589" cy="81539"/>
            </a:xfrm>
            <a:custGeom>
              <a:avLst/>
              <a:gdLst/>
              <a:ahLst/>
              <a:cxnLst/>
              <a:rect l="l" t="t" r="r" b="b"/>
              <a:pathLst>
                <a:path w="3947" h="1854" extrusionOk="0">
                  <a:moveTo>
                    <a:pt x="3946" y="0"/>
                  </a:moveTo>
                  <a:lnTo>
                    <a:pt x="1" y="785"/>
                  </a:lnTo>
                  <a:lnTo>
                    <a:pt x="1850" y="1853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6577154" y="2404707"/>
              <a:ext cx="49434" cy="365694"/>
            </a:xfrm>
            <a:custGeom>
              <a:avLst/>
              <a:gdLst/>
              <a:ahLst/>
              <a:cxnLst/>
              <a:rect l="l" t="t" r="r" b="b"/>
              <a:pathLst>
                <a:path w="1124" h="8315" extrusionOk="0">
                  <a:moveTo>
                    <a:pt x="0" y="1"/>
                  </a:moveTo>
                  <a:lnTo>
                    <a:pt x="0" y="1"/>
                  </a:lnTo>
                  <a:lnTo>
                    <a:pt x="1123" y="8315"/>
                  </a:lnTo>
                  <a:close/>
                </a:path>
              </a:pathLst>
            </a:custGeom>
            <a:solidFill>
              <a:srgbClr val="2E3C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6270050" y="2404707"/>
              <a:ext cx="356546" cy="421680"/>
            </a:xfrm>
            <a:custGeom>
              <a:avLst/>
              <a:gdLst/>
              <a:ahLst/>
              <a:cxnLst/>
              <a:rect l="l" t="t" r="r" b="b"/>
              <a:pathLst>
                <a:path w="8107" h="9588" extrusionOk="0">
                  <a:moveTo>
                    <a:pt x="6983" y="1"/>
                  </a:moveTo>
                  <a:lnTo>
                    <a:pt x="6747" y="209"/>
                  </a:lnTo>
                  <a:cubicBezTo>
                    <a:pt x="5857" y="2485"/>
                    <a:pt x="4737" y="4837"/>
                    <a:pt x="4195" y="5946"/>
                  </a:cubicBezTo>
                  <a:cubicBezTo>
                    <a:pt x="4096" y="6151"/>
                    <a:pt x="3894" y="6264"/>
                    <a:pt x="3690" y="6264"/>
                  </a:cubicBezTo>
                  <a:cubicBezTo>
                    <a:pt x="3587" y="6264"/>
                    <a:pt x="3482" y="6233"/>
                    <a:pt x="3389" y="6175"/>
                  </a:cubicBezTo>
                  <a:lnTo>
                    <a:pt x="1847" y="5301"/>
                  </a:lnTo>
                  <a:cubicBezTo>
                    <a:pt x="1847" y="5301"/>
                    <a:pt x="1680" y="5168"/>
                    <a:pt x="1417" y="4929"/>
                  </a:cubicBezTo>
                  <a:lnTo>
                    <a:pt x="0" y="6185"/>
                  </a:lnTo>
                  <a:lnTo>
                    <a:pt x="5895" y="9588"/>
                  </a:lnTo>
                  <a:lnTo>
                    <a:pt x="8106" y="8315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6755005" y="2898106"/>
              <a:ext cx="506386" cy="321406"/>
            </a:xfrm>
            <a:custGeom>
              <a:avLst/>
              <a:gdLst/>
              <a:ahLst/>
              <a:cxnLst/>
              <a:rect l="l" t="t" r="r" b="b"/>
              <a:pathLst>
                <a:path w="11514" h="7308" extrusionOk="0">
                  <a:moveTo>
                    <a:pt x="520" y="0"/>
                  </a:moveTo>
                  <a:cubicBezTo>
                    <a:pt x="209" y="0"/>
                    <a:pt x="0" y="396"/>
                    <a:pt x="0" y="969"/>
                  </a:cubicBezTo>
                  <a:cubicBezTo>
                    <a:pt x="0" y="1089"/>
                    <a:pt x="11" y="1219"/>
                    <a:pt x="28" y="1349"/>
                  </a:cubicBezTo>
                  <a:lnTo>
                    <a:pt x="10349" y="7308"/>
                  </a:lnTo>
                  <a:lnTo>
                    <a:pt x="11513" y="6277"/>
                  </a:lnTo>
                  <a:cubicBezTo>
                    <a:pt x="11513" y="6277"/>
                    <a:pt x="1284" y="372"/>
                    <a:pt x="765" y="72"/>
                  </a:cubicBezTo>
                  <a:cubicBezTo>
                    <a:pt x="680" y="21"/>
                    <a:pt x="598" y="0"/>
                    <a:pt x="520" y="0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6583751" y="2821407"/>
              <a:ext cx="137965" cy="98647"/>
            </a:xfrm>
            <a:custGeom>
              <a:avLst/>
              <a:gdLst/>
              <a:ahLst/>
              <a:cxnLst/>
              <a:rect l="l" t="t" r="r" b="b"/>
              <a:pathLst>
                <a:path w="3137" h="2243" extrusionOk="0">
                  <a:moveTo>
                    <a:pt x="1512" y="1"/>
                  </a:moveTo>
                  <a:lnTo>
                    <a:pt x="0" y="830"/>
                  </a:lnTo>
                  <a:lnTo>
                    <a:pt x="2448" y="2242"/>
                  </a:lnTo>
                  <a:cubicBezTo>
                    <a:pt x="2440" y="2198"/>
                    <a:pt x="2437" y="2157"/>
                    <a:pt x="2437" y="2113"/>
                  </a:cubicBezTo>
                  <a:cubicBezTo>
                    <a:pt x="2437" y="1492"/>
                    <a:pt x="3137" y="966"/>
                    <a:pt x="3137" y="966"/>
                  </a:cubicBezTo>
                  <a:cubicBezTo>
                    <a:pt x="3137" y="966"/>
                    <a:pt x="2021" y="294"/>
                    <a:pt x="1512" y="1"/>
                  </a:cubicBez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6346309" y="3275621"/>
              <a:ext cx="377700" cy="243341"/>
            </a:xfrm>
            <a:custGeom>
              <a:avLst/>
              <a:gdLst/>
              <a:ahLst/>
              <a:cxnLst/>
              <a:rect l="l" t="t" r="r" b="b"/>
              <a:pathLst>
                <a:path w="8588" h="5533" extrusionOk="0">
                  <a:moveTo>
                    <a:pt x="5635" y="0"/>
                  </a:moveTo>
                  <a:lnTo>
                    <a:pt x="908" y="1621"/>
                  </a:lnTo>
                  <a:lnTo>
                    <a:pt x="0" y="5110"/>
                  </a:lnTo>
                  <a:lnTo>
                    <a:pt x="4362" y="5532"/>
                  </a:lnTo>
                  <a:lnTo>
                    <a:pt x="8587" y="1703"/>
                  </a:lnTo>
                  <a:lnTo>
                    <a:pt x="5635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329826" y="3084797"/>
              <a:ext cx="521779" cy="275491"/>
            </a:xfrm>
            <a:custGeom>
              <a:avLst/>
              <a:gdLst/>
              <a:ahLst/>
              <a:cxnLst/>
              <a:rect l="l" t="t" r="r" b="b"/>
              <a:pathLst>
                <a:path w="11864" h="6264" extrusionOk="0">
                  <a:moveTo>
                    <a:pt x="7782" y="1"/>
                  </a:moveTo>
                  <a:lnTo>
                    <a:pt x="3304" y="2523"/>
                  </a:lnTo>
                  <a:lnTo>
                    <a:pt x="673" y="2455"/>
                  </a:lnTo>
                  <a:lnTo>
                    <a:pt x="0" y="3063"/>
                  </a:lnTo>
                  <a:lnTo>
                    <a:pt x="5539" y="6264"/>
                  </a:lnTo>
                  <a:lnTo>
                    <a:pt x="11864" y="841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5990256" y="2986504"/>
              <a:ext cx="539063" cy="307904"/>
            </a:xfrm>
            <a:custGeom>
              <a:avLst/>
              <a:gdLst/>
              <a:ahLst/>
              <a:cxnLst/>
              <a:rect l="l" t="t" r="r" b="b"/>
              <a:pathLst>
                <a:path w="12257" h="7001" extrusionOk="0">
                  <a:moveTo>
                    <a:pt x="2338" y="1"/>
                  </a:moveTo>
                  <a:lnTo>
                    <a:pt x="0" y="2052"/>
                  </a:lnTo>
                  <a:lnTo>
                    <a:pt x="8571" y="7001"/>
                  </a:lnTo>
                  <a:lnTo>
                    <a:pt x="12257" y="5725"/>
                  </a:lnTo>
                  <a:lnTo>
                    <a:pt x="2338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5772429" y="2807774"/>
              <a:ext cx="270565" cy="272588"/>
            </a:xfrm>
            <a:custGeom>
              <a:avLst/>
              <a:gdLst/>
              <a:ahLst/>
              <a:cxnLst/>
              <a:rect l="l" t="t" r="r" b="b"/>
              <a:pathLst>
                <a:path w="6152" h="6198" extrusionOk="0">
                  <a:moveTo>
                    <a:pt x="257" y="0"/>
                  </a:moveTo>
                  <a:lnTo>
                    <a:pt x="1" y="5532"/>
                  </a:lnTo>
                  <a:lnTo>
                    <a:pt x="2896" y="6198"/>
                  </a:lnTo>
                  <a:lnTo>
                    <a:pt x="6152" y="340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5603462" y="2863891"/>
              <a:ext cx="118306" cy="182737"/>
            </a:xfrm>
            <a:custGeom>
              <a:avLst/>
              <a:gdLst/>
              <a:ahLst/>
              <a:cxnLst/>
              <a:rect l="l" t="t" r="r" b="b"/>
              <a:pathLst>
                <a:path w="2690" h="4155" extrusionOk="0">
                  <a:moveTo>
                    <a:pt x="2690" y="0"/>
                  </a:moveTo>
                  <a:lnTo>
                    <a:pt x="2174" y="468"/>
                  </a:lnTo>
                  <a:lnTo>
                    <a:pt x="0" y="2444"/>
                  </a:lnTo>
                  <a:lnTo>
                    <a:pt x="584" y="4154"/>
                  </a:lnTo>
                  <a:lnTo>
                    <a:pt x="1150" y="3830"/>
                  </a:lnTo>
                  <a:lnTo>
                    <a:pt x="2509" y="4021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417168" y="3019972"/>
              <a:ext cx="153446" cy="120285"/>
            </a:xfrm>
            <a:custGeom>
              <a:avLst/>
              <a:gdLst/>
              <a:ahLst/>
              <a:cxnLst/>
              <a:rect l="l" t="t" r="r" b="b"/>
              <a:pathLst>
                <a:path w="3489" h="2735" extrusionOk="0">
                  <a:moveTo>
                    <a:pt x="3014" y="1"/>
                  </a:moveTo>
                  <a:lnTo>
                    <a:pt x="1" y="2735"/>
                  </a:lnTo>
                  <a:lnTo>
                    <a:pt x="1206" y="2694"/>
                  </a:lnTo>
                  <a:lnTo>
                    <a:pt x="3489" y="1376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5733156" y="3121871"/>
              <a:ext cx="565319" cy="322329"/>
            </a:xfrm>
            <a:custGeom>
              <a:avLst/>
              <a:gdLst/>
              <a:ahLst/>
              <a:cxnLst/>
              <a:rect l="l" t="t" r="r" b="b"/>
              <a:pathLst>
                <a:path w="12854" h="7329" extrusionOk="0">
                  <a:moveTo>
                    <a:pt x="4676" y="1"/>
                  </a:moveTo>
                  <a:lnTo>
                    <a:pt x="0" y="4110"/>
                  </a:lnTo>
                  <a:lnTo>
                    <a:pt x="5574" y="7329"/>
                  </a:lnTo>
                  <a:lnTo>
                    <a:pt x="12853" y="4721"/>
                  </a:lnTo>
                  <a:lnTo>
                    <a:pt x="4676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978250" y="3376025"/>
              <a:ext cx="335963" cy="353115"/>
            </a:xfrm>
            <a:custGeom>
              <a:avLst/>
              <a:gdLst/>
              <a:ahLst/>
              <a:cxnLst/>
              <a:rect l="l" t="t" r="r" b="b"/>
              <a:pathLst>
                <a:path w="7639" h="8029" extrusionOk="0">
                  <a:moveTo>
                    <a:pt x="7639" y="1"/>
                  </a:moveTo>
                  <a:lnTo>
                    <a:pt x="1" y="2741"/>
                  </a:lnTo>
                  <a:lnTo>
                    <a:pt x="598" y="5297"/>
                  </a:lnTo>
                  <a:lnTo>
                    <a:pt x="598" y="5300"/>
                  </a:lnTo>
                  <a:lnTo>
                    <a:pt x="5322" y="8028"/>
                  </a:lnTo>
                  <a:lnTo>
                    <a:pt x="7639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6280561" y="3556426"/>
              <a:ext cx="201472" cy="196239"/>
            </a:xfrm>
            <a:custGeom>
              <a:avLst/>
              <a:gdLst/>
              <a:ahLst/>
              <a:cxnLst/>
              <a:rect l="l" t="t" r="r" b="b"/>
              <a:pathLst>
                <a:path w="4581" h="4462" extrusionOk="0">
                  <a:moveTo>
                    <a:pt x="1164" y="1"/>
                  </a:moveTo>
                  <a:lnTo>
                    <a:pt x="1" y="4462"/>
                  </a:lnTo>
                  <a:lnTo>
                    <a:pt x="1642" y="2973"/>
                  </a:lnTo>
                  <a:lnTo>
                    <a:pt x="4580" y="30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5836110" y="3500309"/>
              <a:ext cx="115008" cy="77317"/>
            </a:xfrm>
            <a:custGeom>
              <a:avLst/>
              <a:gdLst/>
              <a:ahLst/>
              <a:cxnLst/>
              <a:rect l="l" t="t" r="r" b="b"/>
              <a:pathLst>
                <a:path w="2615" h="1758" extrusionOk="0">
                  <a:moveTo>
                    <a:pt x="2120" y="1"/>
                  </a:moveTo>
                  <a:lnTo>
                    <a:pt x="0" y="263"/>
                  </a:lnTo>
                  <a:lnTo>
                    <a:pt x="2591" y="1758"/>
                  </a:lnTo>
                  <a:lnTo>
                    <a:pt x="2615" y="1704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5630157" y="3340446"/>
              <a:ext cx="275183" cy="137965"/>
            </a:xfrm>
            <a:custGeom>
              <a:avLst/>
              <a:gdLst/>
              <a:ahLst/>
              <a:cxnLst/>
              <a:rect l="l" t="t" r="r" b="b"/>
              <a:pathLst>
                <a:path w="6257" h="3137" extrusionOk="0">
                  <a:moveTo>
                    <a:pt x="1363" y="0"/>
                  </a:moveTo>
                  <a:lnTo>
                    <a:pt x="4" y="1195"/>
                  </a:lnTo>
                  <a:lnTo>
                    <a:pt x="0" y="1195"/>
                  </a:lnTo>
                  <a:lnTo>
                    <a:pt x="3363" y="3137"/>
                  </a:lnTo>
                  <a:lnTo>
                    <a:pt x="3366" y="3137"/>
                  </a:lnTo>
                  <a:lnTo>
                    <a:pt x="6257" y="269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202A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4931905" y="3239426"/>
              <a:ext cx="384605" cy="177899"/>
            </a:xfrm>
            <a:custGeom>
              <a:avLst/>
              <a:gdLst/>
              <a:ahLst/>
              <a:cxnLst/>
              <a:rect l="l" t="t" r="r" b="b"/>
              <a:pathLst>
                <a:path w="8745" h="4045" extrusionOk="0">
                  <a:moveTo>
                    <a:pt x="7373" y="1"/>
                  </a:moveTo>
                  <a:lnTo>
                    <a:pt x="0" y="1984"/>
                  </a:lnTo>
                  <a:lnTo>
                    <a:pt x="3570" y="4045"/>
                  </a:lnTo>
                  <a:lnTo>
                    <a:pt x="8745" y="3438"/>
                  </a:lnTo>
                  <a:lnTo>
                    <a:pt x="737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5297413" y="3219460"/>
              <a:ext cx="276062" cy="165937"/>
            </a:xfrm>
            <a:custGeom>
              <a:avLst/>
              <a:gdLst/>
              <a:ahLst/>
              <a:cxnLst/>
              <a:rect l="l" t="t" r="r" b="b"/>
              <a:pathLst>
                <a:path w="6277" h="3773" extrusionOk="0">
                  <a:moveTo>
                    <a:pt x="737" y="1"/>
                  </a:moveTo>
                  <a:lnTo>
                    <a:pt x="0" y="198"/>
                  </a:lnTo>
                  <a:lnTo>
                    <a:pt x="1448" y="3772"/>
                  </a:lnTo>
                  <a:lnTo>
                    <a:pt x="6276" y="3202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5151491" y="3392956"/>
              <a:ext cx="626583" cy="252841"/>
            </a:xfrm>
            <a:custGeom>
              <a:avLst/>
              <a:gdLst/>
              <a:ahLst/>
              <a:cxnLst/>
              <a:rect l="l" t="t" r="r" b="b"/>
              <a:pathLst>
                <a:path w="14247" h="5749" extrusionOk="0">
                  <a:moveTo>
                    <a:pt x="10884" y="1"/>
                  </a:moveTo>
                  <a:lnTo>
                    <a:pt x="1" y="1377"/>
                  </a:lnTo>
                  <a:lnTo>
                    <a:pt x="7571" y="5748"/>
                  </a:lnTo>
                  <a:lnTo>
                    <a:pt x="14247" y="1943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5905289" y="3609113"/>
              <a:ext cx="307024" cy="251478"/>
            </a:xfrm>
            <a:custGeom>
              <a:avLst/>
              <a:gdLst/>
              <a:ahLst/>
              <a:cxnLst/>
              <a:rect l="l" t="t" r="r" b="b"/>
              <a:pathLst>
                <a:path w="6981" h="5718" extrusionOk="0">
                  <a:moveTo>
                    <a:pt x="2257" y="0"/>
                  </a:moveTo>
                  <a:lnTo>
                    <a:pt x="1" y="5718"/>
                  </a:lnTo>
                  <a:lnTo>
                    <a:pt x="5499" y="4236"/>
                  </a:lnTo>
                  <a:lnTo>
                    <a:pt x="6981" y="272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5541628" y="3511831"/>
              <a:ext cx="408486" cy="338558"/>
            </a:xfrm>
            <a:custGeom>
              <a:avLst/>
              <a:gdLst/>
              <a:ahLst/>
              <a:cxnLst/>
              <a:rect l="l" t="t" r="r" b="b"/>
              <a:pathLst>
                <a:path w="9288" h="7698" extrusionOk="0">
                  <a:moveTo>
                    <a:pt x="6696" y="1"/>
                  </a:moveTo>
                  <a:lnTo>
                    <a:pt x="0" y="3793"/>
                  </a:lnTo>
                  <a:lnTo>
                    <a:pt x="6761" y="7697"/>
                  </a:lnTo>
                  <a:lnTo>
                    <a:pt x="9287" y="1496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6183895" y="1995132"/>
              <a:ext cx="382934" cy="681470"/>
            </a:xfrm>
            <a:custGeom>
              <a:avLst/>
              <a:gdLst/>
              <a:ahLst/>
              <a:cxnLst/>
              <a:rect l="l" t="t" r="r" b="b"/>
              <a:pathLst>
                <a:path w="8707" h="15495" extrusionOk="0">
                  <a:moveTo>
                    <a:pt x="5095" y="2657"/>
                  </a:moveTo>
                  <a:cubicBezTo>
                    <a:pt x="5777" y="2657"/>
                    <a:pt x="6246" y="3202"/>
                    <a:pt x="6246" y="4144"/>
                  </a:cubicBezTo>
                  <a:cubicBezTo>
                    <a:pt x="6246" y="5471"/>
                    <a:pt x="5314" y="7085"/>
                    <a:pt x="4164" y="7748"/>
                  </a:cubicBezTo>
                  <a:cubicBezTo>
                    <a:pt x="3830" y="7941"/>
                    <a:pt x="3514" y="8033"/>
                    <a:pt x="3234" y="8033"/>
                  </a:cubicBezTo>
                  <a:cubicBezTo>
                    <a:pt x="2551" y="8033"/>
                    <a:pt x="2082" y="7488"/>
                    <a:pt x="2082" y="6546"/>
                  </a:cubicBezTo>
                  <a:cubicBezTo>
                    <a:pt x="2700" y="6447"/>
                    <a:pt x="4256" y="3791"/>
                    <a:pt x="4164" y="2942"/>
                  </a:cubicBezTo>
                  <a:cubicBezTo>
                    <a:pt x="4499" y="2748"/>
                    <a:pt x="4815" y="2657"/>
                    <a:pt x="5095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9"/>
                  </a:cubicBezTo>
                  <a:cubicBezTo>
                    <a:pt x="1864" y="1863"/>
                    <a:pt x="0" y="5235"/>
                    <a:pt x="0" y="8065"/>
                  </a:cubicBezTo>
                  <a:lnTo>
                    <a:pt x="0" y="8710"/>
                  </a:lnTo>
                  <a:cubicBezTo>
                    <a:pt x="0" y="11539"/>
                    <a:pt x="3806" y="14614"/>
                    <a:pt x="3806" y="14614"/>
                  </a:cubicBezTo>
                  <a:lnTo>
                    <a:pt x="5362" y="15495"/>
                  </a:lnTo>
                  <a:cubicBezTo>
                    <a:pt x="5362" y="15495"/>
                    <a:pt x="4427" y="14430"/>
                    <a:pt x="4533" y="14208"/>
                  </a:cubicBezTo>
                  <a:cubicBezTo>
                    <a:pt x="5553" y="12119"/>
                    <a:pt x="8325" y="6212"/>
                    <a:pt x="8325" y="3901"/>
                  </a:cubicBezTo>
                  <a:lnTo>
                    <a:pt x="8325" y="3259"/>
                  </a:lnTo>
                  <a:cubicBezTo>
                    <a:pt x="8325" y="2740"/>
                    <a:pt x="8263" y="2280"/>
                    <a:pt x="8147" y="1877"/>
                  </a:cubicBezTo>
                  <a:lnTo>
                    <a:pt x="8147" y="1877"/>
                  </a:lnTo>
                  <a:lnTo>
                    <a:pt x="8325" y="1979"/>
                  </a:lnTo>
                  <a:lnTo>
                    <a:pt x="8706" y="1259"/>
                  </a:lnTo>
                  <a:lnTo>
                    <a:pt x="7126" y="351"/>
                  </a:lnTo>
                  <a:cubicBezTo>
                    <a:pt x="6781" y="121"/>
                    <a:pt x="6376" y="0"/>
                    <a:pt x="5928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6257164" y="2037396"/>
              <a:ext cx="366090" cy="642812"/>
            </a:xfrm>
            <a:custGeom>
              <a:avLst/>
              <a:gdLst/>
              <a:ahLst/>
              <a:cxnLst/>
              <a:rect l="l" t="t" r="r" b="b"/>
              <a:pathLst>
                <a:path w="8324" h="14616" extrusionOk="0">
                  <a:moveTo>
                    <a:pt x="5090" y="2657"/>
                  </a:moveTo>
                  <a:cubicBezTo>
                    <a:pt x="5773" y="2657"/>
                    <a:pt x="6242" y="3201"/>
                    <a:pt x="6242" y="4141"/>
                  </a:cubicBezTo>
                  <a:cubicBezTo>
                    <a:pt x="6242" y="5469"/>
                    <a:pt x="5310" y="7083"/>
                    <a:pt x="4164" y="7749"/>
                  </a:cubicBezTo>
                  <a:cubicBezTo>
                    <a:pt x="3829" y="7941"/>
                    <a:pt x="3514" y="8033"/>
                    <a:pt x="3234" y="8033"/>
                  </a:cubicBezTo>
                  <a:cubicBezTo>
                    <a:pt x="2551" y="8033"/>
                    <a:pt x="2082" y="7489"/>
                    <a:pt x="2082" y="6547"/>
                  </a:cubicBezTo>
                  <a:cubicBezTo>
                    <a:pt x="2082" y="5220"/>
                    <a:pt x="3014" y="3605"/>
                    <a:pt x="4164" y="2940"/>
                  </a:cubicBezTo>
                  <a:cubicBezTo>
                    <a:pt x="4496" y="2748"/>
                    <a:pt x="4811" y="2657"/>
                    <a:pt x="5090" y="2657"/>
                  </a:cubicBezTo>
                  <a:close/>
                  <a:moveTo>
                    <a:pt x="5928" y="0"/>
                  </a:moveTo>
                  <a:cubicBezTo>
                    <a:pt x="5392" y="0"/>
                    <a:pt x="4794" y="173"/>
                    <a:pt x="4164" y="537"/>
                  </a:cubicBezTo>
                  <a:cubicBezTo>
                    <a:pt x="1864" y="1865"/>
                    <a:pt x="0" y="5237"/>
                    <a:pt x="0" y="8066"/>
                  </a:cubicBezTo>
                  <a:lnTo>
                    <a:pt x="0" y="8708"/>
                  </a:lnTo>
                  <a:cubicBezTo>
                    <a:pt x="0" y="10889"/>
                    <a:pt x="2467" y="13417"/>
                    <a:pt x="3604" y="14466"/>
                  </a:cubicBezTo>
                  <a:cubicBezTo>
                    <a:pt x="3714" y="14567"/>
                    <a:pt x="3850" y="14616"/>
                    <a:pt x="3984" y="14616"/>
                  </a:cubicBezTo>
                  <a:cubicBezTo>
                    <a:pt x="4189" y="14616"/>
                    <a:pt x="4389" y="14504"/>
                    <a:pt x="4488" y="14298"/>
                  </a:cubicBezTo>
                  <a:cubicBezTo>
                    <a:pt x="5468" y="12291"/>
                    <a:pt x="8324" y="6247"/>
                    <a:pt x="8324" y="3903"/>
                  </a:cubicBezTo>
                  <a:lnTo>
                    <a:pt x="8324" y="3257"/>
                  </a:lnTo>
                  <a:cubicBezTo>
                    <a:pt x="8324" y="1205"/>
                    <a:pt x="7343" y="0"/>
                    <a:pt x="592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6257164" y="2037440"/>
              <a:ext cx="366090" cy="642768"/>
            </a:xfrm>
            <a:custGeom>
              <a:avLst/>
              <a:gdLst/>
              <a:ahLst/>
              <a:cxnLst/>
              <a:rect l="l" t="t" r="r" b="b"/>
              <a:pathLst>
                <a:path w="8324" h="14615" extrusionOk="0">
                  <a:moveTo>
                    <a:pt x="5092" y="2656"/>
                  </a:moveTo>
                  <a:cubicBezTo>
                    <a:pt x="5775" y="2656"/>
                    <a:pt x="6242" y="3202"/>
                    <a:pt x="6242" y="4140"/>
                  </a:cubicBezTo>
                  <a:cubicBezTo>
                    <a:pt x="6242" y="5468"/>
                    <a:pt x="5310" y="7082"/>
                    <a:pt x="4164" y="7748"/>
                  </a:cubicBezTo>
                  <a:cubicBezTo>
                    <a:pt x="3830" y="7939"/>
                    <a:pt x="3512" y="8031"/>
                    <a:pt x="3232" y="8031"/>
                  </a:cubicBezTo>
                  <a:cubicBezTo>
                    <a:pt x="2658" y="8031"/>
                    <a:pt x="2235" y="7646"/>
                    <a:pt x="2116" y="6966"/>
                  </a:cubicBezTo>
                  <a:cubicBezTo>
                    <a:pt x="2092" y="6836"/>
                    <a:pt x="2082" y="6696"/>
                    <a:pt x="2082" y="6546"/>
                  </a:cubicBezTo>
                  <a:cubicBezTo>
                    <a:pt x="2082" y="5219"/>
                    <a:pt x="3014" y="3604"/>
                    <a:pt x="4164" y="2939"/>
                  </a:cubicBezTo>
                  <a:cubicBezTo>
                    <a:pt x="4495" y="2747"/>
                    <a:pt x="4812" y="2656"/>
                    <a:pt x="5092" y="2656"/>
                  </a:cubicBezTo>
                  <a:close/>
                  <a:moveTo>
                    <a:pt x="5928" y="0"/>
                  </a:moveTo>
                  <a:cubicBezTo>
                    <a:pt x="5392" y="0"/>
                    <a:pt x="4795" y="171"/>
                    <a:pt x="4164" y="536"/>
                  </a:cubicBezTo>
                  <a:cubicBezTo>
                    <a:pt x="2515" y="1488"/>
                    <a:pt x="1092" y="3489"/>
                    <a:pt x="416" y="5587"/>
                  </a:cubicBezTo>
                  <a:cubicBezTo>
                    <a:pt x="150" y="6417"/>
                    <a:pt x="0" y="7263"/>
                    <a:pt x="0" y="8065"/>
                  </a:cubicBezTo>
                  <a:lnTo>
                    <a:pt x="0" y="8707"/>
                  </a:lnTo>
                  <a:cubicBezTo>
                    <a:pt x="0" y="10888"/>
                    <a:pt x="2467" y="13416"/>
                    <a:pt x="3604" y="14465"/>
                  </a:cubicBezTo>
                  <a:cubicBezTo>
                    <a:pt x="3713" y="14563"/>
                    <a:pt x="3850" y="14615"/>
                    <a:pt x="3983" y="14615"/>
                  </a:cubicBezTo>
                  <a:cubicBezTo>
                    <a:pt x="4187" y="14615"/>
                    <a:pt x="4389" y="14502"/>
                    <a:pt x="4488" y="14297"/>
                  </a:cubicBezTo>
                  <a:cubicBezTo>
                    <a:pt x="5468" y="12290"/>
                    <a:pt x="8324" y="6246"/>
                    <a:pt x="8324" y="3902"/>
                  </a:cubicBezTo>
                  <a:lnTo>
                    <a:pt x="8324" y="3256"/>
                  </a:lnTo>
                  <a:cubicBezTo>
                    <a:pt x="8324" y="1205"/>
                    <a:pt x="7344" y="0"/>
                    <a:pt x="592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6993667" y="3675610"/>
              <a:ext cx="572224" cy="400306"/>
            </a:xfrm>
            <a:custGeom>
              <a:avLst/>
              <a:gdLst/>
              <a:ahLst/>
              <a:cxnLst/>
              <a:rect l="l" t="t" r="r" b="b"/>
              <a:pathLst>
                <a:path w="13011" h="9102" extrusionOk="0">
                  <a:moveTo>
                    <a:pt x="1" y="0"/>
                  </a:moveTo>
                  <a:lnTo>
                    <a:pt x="1" y="1741"/>
                  </a:lnTo>
                  <a:lnTo>
                    <a:pt x="4" y="1741"/>
                  </a:lnTo>
                  <a:cubicBezTo>
                    <a:pt x="4" y="1778"/>
                    <a:pt x="21" y="1826"/>
                    <a:pt x="62" y="1884"/>
                  </a:cubicBezTo>
                  <a:lnTo>
                    <a:pt x="5130" y="8987"/>
                  </a:lnTo>
                  <a:cubicBezTo>
                    <a:pt x="5184" y="9063"/>
                    <a:pt x="5240" y="9101"/>
                    <a:pt x="5290" y="9101"/>
                  </a:cubicBezTo>
                  <a:cubicBezTo>
                    <a:pt x="5353" y="9101"/>
                    <a:pt x="5405" y="9040"/>
                    <a:pt x="5427" y="8922"/>
                  </a:cubicBezTo>
                  <a:lnTo>
                    <a:pt x="6069" y="5591"/>
                  </a:lnTo>
                  <a:cubicBezTo>
                    <a:pt x="6110" y="5379"/>
                    <a:pt x="6315" y="5198"/>
                    <a:pt x="6529" y="5184"/>
                  </a:cubicBezTo>
                  <a:lnTo>
                    <a:pt x="12850" y="4779"/>
                  </a:lnTo>
                  <a:cubicBezTo>
                    <a:pt x="12956" y="4771"/>
                    <a:pt x="13011" y="4754"/>
                    <a:pt x="13011" y="4734"/>
                  </a:cubicBezTo>
                  <a:lnTo>
                    <a:pt x="13011" y="2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6991908" y="3671256"/>
              <a:ext cx="576402" cy="328047"/>
            </a:xfrm>
            <a:custGeom>
              <a:avLst/>
              <a:gdLst/>
              <a:ahLst/>
              <a:cxnLst/>
              <a:rect l="l" t="t" r="r" b="b"/>
              <a:pathLst>
                <a:path w="13106" h="7459" extrusionOk="0">
                  <a:moveTo>
                    <a:pt x="160" y="1"/>
                  </a:moveTo>
                  <a:cubicBezTo>
                    <a:pt x="30" y="1"/>
                    <a:pt x="1" y="96"/>
                    <a:pt x="102" y="239"/>
                  </a:cubicBezTo>
                  <a:lnTo>
                    <a:pt x="5170" y="7345"/>
                  </a:lnTo>
                  <a:cubicBezTo>
                    <a:pt x="5224" y="7421"/>
                    <a:pt x="5280" y="7458"/>
                    <a:pt x="5329" y="7458"/>
                  </a:cubicBezTo>
                  <a:cubicBezTo>
                    <a:pt x="5392" y="7458"/>
                    <a:pt x="5444" y="7397"/>
                    <a:pt x="5467" y="7280"/>
                  </a:cubicBezTo>
                  <a:lnTo>
                    <a:pt x="6109" y="3946"/>
                  </a:lnTo>
                  <a:cubicBezTo>
                    <a:pt x="6150" y="3734"/>
                    <a:pt x="6355" y="3553"/>
                    <a:pt x="6569" y="3539"/>
                  </a:cubicBezTo>
                  <a:lnTo>
                    <a:pt x="12890" y="3133"/>
                  </a:lnTo>
                  <a:cubicBezTo>
                    <a:pt x="13102" y="3120"/>
                    <a:pt x="13106" y="3068"/>
                    <a:pt x="12897" y="3021"/>
                  </a:cubicBezTo>
                  <a:lnTo>
                    <a:pt x="255" y="14"/>
                  </a:lnTo>
                  <a:cubicBezTo>
                    <a:pt x="219" y="5"/>
                    <a:pt x="187" y="1"/>
                    <a:pt x="160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151227" y="1167450"/>
              <a:ext cx="822998" cy="1082436"/>
            </a:xfrm>
            <a:custGeom>
              <a:avLst/>
              <a:gdLst/>
              <a:ahLst/>
              <a:cxnLst/>
              <a:rect l="l" t="t" r="r" b="b"/>
              <a:pathLst>
                <a:path w="18713" h="24612" extrusionOk="0">
                  <a:moveTo>
                    <a:pt x="13050" y="1"/>
                  </a:moveTo>
                  <a:cubicBezTo>
                    <a:pt x="11838" y="1"/>
                    <a:pt x="10469" y="397"/>
                    <a:pt x="9020" y="1232"/>
                  </a:cubicBezTo>
                  <a:cubicBezTo>
                    <a:pt x="4038" y="4110"/>
                    <a:pt x="0" y="11107"/>
                    <a:pt x="0" y="16857"/>
                  </a:cubicBezTo>
                  <a:cubicBezTo>
                    <a:pt x="0" y="19717"/>
                    <a:pt x="996" y="21731"/>
                    <a:pt x="2611" y="22680"/>
                  </a:cubicBezTo>
                  <a:lnTo>
                    <a:pt x="2611" y="22683"/>
                  </a:lnTo>
                  <a:lnTo>
                    <a:pt x="2635" y="22697"/>
                  </a:lnTo>
                  <a:cubicBezTo>
                    <a:pt x="2642" y="22697"/>
                    <a:pt x="2645" y="22701"/>
                    <a:pt x="2648" y="22704"/>
                  </a:cubicBezTo>
                  <a:lnTo>
                    <a:pt x="5952" y="24612"/>
                  </a:lnTo>
                  <a:lnTo>
                    <a:pt x="6525" y="23100"/>
                  </a:lnTo>
                  <a:cubicBezTo>
                    <a:pt x="7321" y="22905"/>
                    <a:pt x="8157" y="22567"/>
                    <a:pt x="9020" y="22069"/>
                  </a:cubicBezTo>
                  <a:cubicBezTo>
                    <a:pt x="14003" y="19192"/>
                    <a:pt x="18045" y="12195"/>
                    <a:pt x="18045" y="6441"/>
                  </a:cubicBezTo>
                  <a:cubicBezTo>
                    <a:pt x="18045" y="5448"/>
                    <a:pt x="17922" y="4564"/>
                    <a:pt x="17696" y="3782"/>
                  </a:cubicBezTo>
                  <a:lnTo>
                    <a:pt x="18713" y="2513"/>
                  </a:lnTo>
                  <a:lnTo>
                    <a:pt x="15406" y="605"/>
                  </a:lnTo>
                  <a:cubicBezTo>
                    <a:pt x="15403" y="602"/>
                    <a:pt x="15400" y="598"/>
                    <a:pt x="15396" y="598"/>
                  </a:cubicBezTo>
                  <a:lnTo>
                    <a:pt x="15369" y="584"/>
                  </a:lnTo>
                  <a:cubicBezTo>
                    <a:pt x="14693" y="200"/>
                    <a:pt x="13911" y="1"/>
                    <a:pt x="1305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5557944" y="938100"/>
              <a:ext cx="234062" cy="335391"/>
            </a:xfrm>
            <a:custGeom>
              <a:avLst/>
              <a:gdLst/>
              <a:ahLst/>
              <a:cxnLst/>
              <a:rect l="l" t="t" r="r" b="b"/>
              <a:pathLst>
                <a:path w="5322" h="7626" extrusionOk="0">
                  <a:moveTo>
                    <a:pt x="1510" y="1"/>
                  </a:moveTo>
                  <a:cubicBezTo>
                    <a:pt x="1425" y="1"/>
                    <a:pt x="1360" y="69"/>
                    <a:pt x="1360" y="151"/>
                  </a:cubicBezTo>
                  <a:cubicBezTo>
                    <a:pt x="1360" y="233"/>
                    <a:pt x="1425" y="301"/>
                    <a:pt x="1510" y="301"/>
                  </a:cubicBezTo>
                  <a:cubicBezTo>
                    <a:pt x="3444" y="301"/>
                    <a:pt x="5021" y="1874"/>
                    <a:pt x="5021" y="3813"/>
                  </a:cubicBezTo>
                  <a:cubicBezTo>
                    <a:pt x="5021" y="5751"/>
                    <a:pt x="3444" y="7325"/>
                    <a:pt x="1510" y="7325"/>
                  </a:cubicBezTo>
                  <a:cubicBezTo>
                    <a:pt x="1066" y="7325"/>
                    <a:pt x="632" y="7246"/>
                    <a:pt x="226" y="7082"/>
                  </a:cubicBezTo>
                  <a:cubicBezTo>
                    <a:pt x="209" y="7076"/>
                    <a:pt x="191" y="7073"/>
                    <a:pt x="174" y="7073"/>
                  </a:cubicBezTo>
                  <a:cubicBezTo>
                    <a:pt x="113" y="7073"/>
                    <a:pt x="56" y="7109"/>
                    <a:pt x="32" y="7168"/>
                  </a:cubicBezTo>
                  <a:cubicBezTo>
                    <a:pt x="1" y="7246"/>
                    <a:pt x="39" y="7332"/>
                    <a:pt x="117" y="7362"/>
                  </a:cubicBezTo>
                  <a:cubicBezTo>
                    <a:pt x="561" y="7537"/>
                    <a:pt x="1028" y="7625"/>
                    <a:pt x="1510" y="7625"/>
                  </a:cubicBezTo>
                  <a:cubicBezTo>
                    <a:pt x="3612" y="7625"/>
                    <a:pt x="5322" y="5915"/>
                    <a:pt x="5322" y="3813"/>
                  </a:cubicBezTo>
                  <a:cubicBezTo>
                    <a:pt x="5322" y="1710"/>
                    <a:pt x="3612" y="1"/>
                    <a:pt x="15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5298161" y="1252241"/>
              <a:ext cx="793619" cy="1024822"/>
            </a:xfrm>
            <a:custGeom>
              <a:avLst/>
              <a:gdLst/>
              <a:ahLst/>
              <a:cxnLst/>
              <a:rect l="l" t="t" r="r" b="b"/>
              <a:pathLst>
                <a:path w="18045" h="23302" extrusionOk="0">
                  <a:moveTo>
                    <a:pt x="13052" y="1"/>
                  </a:moveTo>
                  <a:cubicBezTo>
                    <a:pt x="11838" y="1"/>
                    <a:pt x="10469" y="397"/>
                    <a:pt x="9021" y="1233"/>
                  </a:cubicBezTo>
                  <a:cubicBezTo>
                    <a:pt x="4038" y="4110"/>
                    <a:pt x="0" y="11107"/>
                    <a:pt x="0" y="16861"/>
                  </a:cubicBezTo>
                  <a:cubicBezTo>
                    <a:pt x="0" y="20941"/>
                    <a:pt x="2032" y="23302"/>
                    <a:pt x="4992" y="23302"/>
                  </a:cubicBezTo>
                  <a:cubicBezTo>
                    <a:pt x="6204" y="23302"/>
                    <a:pt x="7573" y="22905"/>
                    <a:pt x="9021" y="22069"/>
                  </a:cubicBezTo>
                  <a:cubicBezTo>
                    <a:pt x="14004" y="19193"/>
                    <a:pt x="18045" y="12196"/>
                    <a:pt x="18045" y="6441"/>
                  </a:cubicBezTo>
                  <a:cubicBezTo>
                    <a:pt x="18045" y="2360"/>
                    <a:pt x="16012" y="1"/>
                    <a:pt x="130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5406657" y="1360781"/>
              <a:ext cx="576578" cy="807781"/>
            </a:xfrm>
            <a:custGeom>
              <a:avLst/>
              <a:gdLst/>
              <a:ahLst/>
              <a:cxnLst/>
              <a:rect l="l" t="t" r="r" b="b"/>
              <a:pathLst>
                <a:path w="13110" h="18367" extrusionOk="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1083" y="17960"/>
                    <a:pt x="1656" y="18366"/>
                    <a:pt x="2527" y="18366"/>
                  </a:cubicBezTo>
                  <a:cubicBezTo>
                    <a:pt x="3332" y="18366"/>
                    <a:pt x="4298" y="18052"/>
                    <a:pt x="5322" y="17465"/>
                  </a:cubicBezTo>
                  <a:cubicBezTo>
                    <a:pt x="9543" y="15025"/>
                    <a:pt x="13110" y="8847"/>
                    <a:pt x="13110" y="3973"/>
                  </a:cubicBezTo>
                  <a:cubicBezTo>
                    <a:pt x="13110" y="2806"/>
                    <a:pt x="12875" y="123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406657" y="1360781"/>
              <a:ext cx="503043" cy="765296"/>
            </a:xfrm>
            <a:custGeom>
              <a:avLst/>
              <a:gdLst/>
              <a:ahLst/>
              <a:cxnLst/>
              <a:rect l="l" t="t" r="r" b="b"/>
              <a:pathLst>
                <a:path w="11438" h="17401" extrusionOk="0">
                  <a:moveTo>
                    <a:pt x="10584" y="1"/>
                  </a:moveTo>
                  <a:cubicBezTo>
                    <a:pt x="9779" y="1"/>
                    <a:pt x="8809" y="311"/>
                    <a:pt x="7790" y="902"/>
                  </a:cubicBezTo>
                  <a:cubicBezTo>
                    <a:pt x="3567" y="3339"/>
                    <a:pt x="1" y="9520"/>
                    <a:pt x="1" y="14393"/>
                  </a:cubicBezTo>
                  <a:cubicBezTo>
                    <a:pt x="1" y="15131"/>
                    <a:pt x="96" y="16475"/>
                    <a:pt x="707" y="17396"/>
                  </a:cubicBezTo>
                  <a:cubicBezTo>
                    <a:pt x="755" y="17400"/>
                    <a:pt x="803" y="17400"/>
                    <a:pt x="854" y="17400"/>
                  </a:cubicBezTo>
                  <a:cubicBezTo>
                    <a:pt x="1663" y="17400"/>
                    <a:pt x="2629" y="17089"/>
                    <a:pt x="3649" y="16499"/>
                  </a:cubicBezTo>
                  <a:cubicBezTo>
                    <a:pt x="7871" y="14062"/>
                    <a:pt x="11438" y="7885"/>
                    <a:pt x="11438" y="3011"/>
                  </a:cubicBezTo>
                  <a:cubicBezTo>
                    <a:pt x="11438" y="2270"/>
                    <a:pt x="11345" y="925"/>
                    <a:pt x="10731" y="4"/>
                  </a:cubicBezTo>
                  <a:cubicBezTo>
                    <a:pt x="10684" y="1"/>
                    <a:pt x="10636" y="1"/>
                    <a:pt x="105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5558912" y="1656671"/>
              <a:ext cx="84661" cy="105992"/>
            </a:xfrm>
            <a:custGeom>
              <a:avLst/>
              <a:gdLst/>
              <a:ahLst/>
              <a:cxnLst/>
              <a:rect l="l" t="t" r="r" b="b"/>
              <a:pathLst>
                <a:path w="1925" h="2410" extrusionOk="0">
                  <a:moveTo>
                    <a:pt x="260" y="1"/>
                  </a:moveTo>
                  <a:cubicBezTo>
                    <a:pt x="137" y="1"/>
                    <a:pt x="0" y="284"/>
                    <a:pt x="71" y="423"/>
                  </a:cubicBezTo>
                  <a:lnTo>
                    <a:pt x="1099" y="2409"/>
                  </a:lnTo>
                  <a:lnTo>
                    <a:pt x="1924" y="884"/>
                  </a:lnTo>
                  <a:lnTo>
                    <a:pt x="297" y="10"/>
                  </a:lnTo>
                  <a:cubicBezTo>
                    <a:pt x="285" y="4"/>
                    <a:pt x="272" y="1"/>
                    <a:pt x="26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5631829" y="1724178"/>
              <a:ext cx="84837" cy="105992"/>
            </a:xfrm>
            <a:custGeom>
              <a:avLst/>
              <a:gdLst/>
              <a:ahLst/>
              <a:cxnLst/>
              <a:rect l="l" t="t" r="r" b="b"/>
              <a:pathLst>
                <a:path w="1929" h="2410" extrusionOk="0">
                  <a:moveTo>
                    <a:pt x="830" y="0"/>
                  </a:moveTo>
                  <a:lnTo>
                    <a:pt x="0" y="1526"/>
                  </a:lnTo>
                  <a:lnTo>
                    <a:pt x="1628" y="2400"/>
                  </a:lnTo>
                  <a:cubicBezTo>
                    <a:pt x="1640" y="2406"/>
                    <a:pt x="1653" y="2409"/>
                    <a:pt x="1665" y="2409"/>
                  </a:cubicBezTo>
                  <a:cubicBezTo>
                    <a:pt x="1788" y="2409"/>
                    <a:pt x="1928" y="2126"/>
                    <a:pt x="1854" y="1986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5605397" y="1510089"/>
              <a:ext cx="67905" cy="221175"/>
            </a:xfrm>
            <a:custGeom>
              <a:avLst/>
              <a:gdLst/>
              <a:ahLst/>
              <a:cxnLst/>
              <a:rect l="l" t="t" r="r" b="b"/>
              <a:pathLst>
                <a:path w="1544" h="5029" extrusionOk="0">
                  <a:moveTo>
                    <a:pt x="1100" y="1"/>
                  </a:moveTo>
                  <a:cubicBezTo>
                    <a:pt x="991" y="1"/>
                    <a:pt x="847" y="151"/>
                    <a:pt x="806" y="383"/>
                  </a:cubicBezTo>
                  <a:lnTo>
                    <a:pt x="1" y="5029"/>
                  </a:lnTo>
                  <a:lnTo>
                    <a:pt x="1" y="5029"/>
                  </a:lnTo>
                  <a:lnTo>
                    <a:pt x="1543" y="4250"/>
                  </a:lnTo>
                  <a:lnTo>
                    <a:pt x="1226" y="172"/>
                  </a:lnTo>
                  <a:cubicBezTo>
                    <a:pt x="1216" y="53"/>
                    <a:pt x="1164" y="1"/>
                    <a:pt x="110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5602099" y="1755535"/>
              <a:ext cx="68037" cy="221175"/>
            </a:xfrm>
            <a:custGeom>
              <a:avLst/>
              <a:gdLst/>
              <a:ahLst/>
              <a:cxnLst/>
              <a:rect l="l" t="t" r="r" b="b"/>
              <a:pathLst>
                <a:path w="1547" h="5029" extrusionOk="0">
                  <a:moveTo>
                    <a:pt x="1547" y="1"/>
                  </a:moveTo>
                  <a:lnTo>
                    <a:pt x="0" y="779"/>
                  </a:lnTo>
                  <a:lnTo>
                    <a:pt x="318" y="4857"/>
                  </a:lnTo>
                  <a:cubicBezTo>
                    <a:pt x="328" y="4976"/>
                    <a:pt x="380" y="5029"/>
                    <a:pt x="443" y="5029"/>
                  </a:cubicBezTo>
                  <a:cubicBezTo>
                    <a:pt x="552" y="5029"/>
                    <a:pt x="697" y="4878"/>
                    <a:pt x="738" y="4646"/>
                  </a:cubicBezTo>
                  <a:lnTo>
                    <a:pt x="1547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5478870" y="1702717"/>
              <a:ext cx="142055" cy="129433"/>
            </a:xfrm>
            <a:custGeom>
              <a:avLst/>
              <a:gdLst/>
              <a:ahLst/>
              <a:cxnLst/>
              <a:rect l="l" t="t" r="r" b="b"/>
              <a:pathLst>
                <a:path w="3230" h="2943" extrusionOk="0">
                  <a:moveTo>
                    <a:pt x="3229" y="1"/>
                  </a:moveTo>
                  <a:lnTo>
                    <a:pt x="256" y="2318"/>
                  </a:lnTo>
                  <a:cubicBezTo>
                    <a:pt x="36" y="2490"/>
                    <a:pt x="0" y="2943"/>
                    <a:pt x="191" y="2943"/>
                  </a:cubicBezTo>
                  <a:cubicBezTo>
                    <a:pt x="200" y="2943"/>
                    <a:pt x="211" y="2941"/>
                    <a:pt x="222" y="2939"/>
                  </a:cubicBezTo>
                  <a:lnTo>
                    <a:pt x="3103" y="2301"/>
                  </a:lnTo>
                  <a:lnTo>
                    <a:pt x="3229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5654478" y="1654648"/>
              <a:ext cx="142187" cy="129477"/>
            </a:xfrm>
            <a:custGeom>
              <a:avLst/>
              <a:gdLst/>
              <a:ahLst/>
              <a:cxnLst/>
              <a:rect l="l" t="t" r="r" b="b"/>
              <a:pathLst>
                <a:path w="3233" h="2944" extrusionOk="0">
                  <a:moveTo>
                    <a:pt x="3039" y="1"/>
                  </a:moveTo>
                  <a:cubicBezTo>
                    <a:pt x="3029" y="1"/>
                    <a:pt x="3018" y="2"/>
                    <a:pt x="3007" y="4"/>
                  </a:cubicBezTo>
                  <a:lnTo>
                    <a:pt x="131" y="643"/>
                  </a:lnTo>
                  <a:lnTo>
                    <a:pt x="0" y="2943"/>
                  </a:lnTo>
                  <a:lnTo>
                    <a:pt x="2974" y="626"/>
                  </a:lnTo>
                  <a:cubicBezTo>
                    <a:pt x="3197" y="454"/>
                    <a:pt x="3233" y="1"/>
                    <a:pt x="3039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5488633" y="1811520"/>
              <a:ext cx="92226" cy="20451"/>
            </a:xfrm>
            <a:custGeom>
              <a:avLst/>
              <a:gdLst/>
              <a:ahLst/>
              <a:cxnLst/>
              <a:rect l="l" t="t" r="r" b="b"/>
              <a:pathLst>
                <a:path w="2097" h="465" extrusionOk="0">
                  <a:moveTo>
                    <a:pt x="2096" y="0"/>
                  </a:moveTo>
                  <a:lnTo>
                    <a:pt x="0" y="465"/>
                  </a:ln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5587102" y="1666478"/>
              <a:ext cx="101198" cy="153842"/>
            </a:xfrm>
            <a:custGeom>
              <a:avLst/>
              <a:gdLst/>
              <a:ahLst/>
              <a:cxnLst/>
              <a:rect l="l" t="t" r="r" b="b"/>
              <a:pathLst>
                <a:path w="2301" h="3498" extrusionOk="0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5587102" y="1666478"/>
              <a:ext cx="101198" cy="153842"/>
            </a:xfrm>
            <a:custGeom>
              <a:avLst/>
              <a:gdLst/>
              <a:ahLst/>
              <a:cxnLst/>
              <a:rect l="l" t="t" r="r" b="b"/>
              <a:pathLst>
                <a:path w="2301" h="3498" extrusionOk="0">
                  <a:moveTo>
                    <a:pt x="1594" y="1"/>
                  </a:moveTo>
                  <a:cubicBezTo>
                    <a:pt x="1486" y="1"/>
                    <a:pt x="1367" y="31"/>
                    <a:pt x="1242" y="94"/>
                  </a:cubicBezTo>
                  <a:cubicBezTo>
                    <a:pt x="631" y="404"/>
                    <a:pt x="92" y="1394"/>
                    <a:pt x="42" y="2309"/>
                  </a:cubicBezTo>
                  <a:cubicBezTo>
                    <a:pt x="0" y="3038"/>
                    <a:pt x="280" y="3498"/>
                    <a:pt x="706" y="3498"/>
                  </a:cubicBezTo>
                  <a:cubicBezTo>
                    <a:pt x="815" y="3498"/>
                    <a:pt x="933" y="3468"/>
                    <a:pt x="1058" y="3405"/>
                  </a:cubicBezTo>
                  <a:cubicBezTo>
                    <a:pt x="1672" y="3094"/>
                    <a:pt x="2208" y="2104"/>
                    <a:pt x="2260" y="1189"/>
                  </a:cubicBezTo>
                  <a:cubicBezTo>
                    <a:pt x="2300" y="461"/>
                    <a:pt x="2020" y="1"/>
                    <a:pt x="1594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5605089" y="1693789"/>
              <a:ext cx="65354" cy="99219"/>
            </a:xfrm>
            <a:custGeom>
              <a:avLst/>
              <a:gdLst/>
              <a:ahLst/>
              <a:cxnLst/>
              <a:rect l="l" t="t" r="r" b="b"/>
              <a:pathLst>
                <a:path w="1486" h="2256" extrusionOk="0">
                  <a:moveTo>
                    <a:pt x="1030" y="1"/>
                  </a:moveTo>
                  <a:cubicBezTo>
                    <a:pt x="959" y="1"/>
                    <a:pt x="883" y="20"/>
                    <a:pt x="803" y="60"/>
                  </a:cubicBezTo>
                  <a:cubicBezTo>
                    <a:pt x="407" y="261"/>
                    <a:pt x="58" y="900"/>
                    <a:pt x="25" y="1490"/>
                  </a:cubicBezTo>
                  <a:cubicBezTo>
                    <a:pt x="0" y="1961"/>
                    <a:pt x="182" y="2256"/>
                    <a:pt x="457" y="2256"/>
                  </a:cubicBezTo>
                  <a:cubicBezTo>
                    <a:pt x="527" y="2256"/>
                    <a:pt x="603" y="2237"/>
                    <a:pt x="683" y="2197"/>
                  </a:cubicBezTo>
                  <a:cubicBezTo>
                    <a:pt x="1079" y="1995"/>
                    <a:pt x="1424" y="1357"/>
                    <a:pt x="1458" y="766"/>
                  </a:cubicBezTo>
                  <a:cubicBezTo>
                    <a:pt x="1485" y="296"/>
                    <a:pt x="1304" y="1"/>
                    <a:pt x="10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5537098" y="1189087"/>
              <a:ext cx="168619" cy="114084"/>
            </a:xfrm>
            <a:custGeom>
              <a:avLst/>
              <a:gdLst/>
              <a:ahLst/>
              <a:cxnLst/>
              <a:rect l="l" t="t" r="r" b="b"/>
              <a:pathLst>
                <a:path w="3834" h="2594" extrusionOk="0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5537098" y="1189087"/>
              <a:ext cx="168619" cy="114084"/>
            </a:xfrm>
            <a:custGeom>
              <a:avLst/>
              <a:gdLst/>
              <a:ahLst/>
              <a:cxnLst/>
              <a:rect l="l" t="t" r="r" b="b"/>
              <a:pathLst>
                <a:path w="3834" h="2594" extrusionOk="0">
                  <a:moveTo>
                    <a:pt x="1917" y="1"/>
                  </a:moveTo>
                  <a:cubicBezTo>
                    <a:pt x="1602" y="1"/>
                    <a:pt x="1287" y="46"/>
                    <a:pt x="1004" y="137"/>
                  </a:cubicBezTo>
                  <a:lnTo>
                    <a:pt x="28" y="137"/>
                  </a:lnTo>
                  <a:lnTo>
                    <a:pt x="28" y="1437"/>
                  </a:lnTo>
                  <a:lnTo>
                    <a:pt x="35" y="1437"/>
                  </a:lnTo>
                  <a:cubicBezTo>
                    <a:pt x="1" y="1737"/>
                    <a:pt x="185" y="2044"/>
                    <a:pt x="581" y="2276"/>
                  </a:cubicBezTo>
                  <a:cubicBezTo>
                    <a:pt x="949" y="2488"/>
                    <a:pt x="1433" y="2594"/>
                    <a:pt x="1917" y="2594"/>
                  </a:cubicBezTo>
                  <a:cubicBezTo>
                    <a:pt x="2401" y="2594"/>
                    <a:pt x="2885" y="2488"/>
                    <a:pt x="3253" y="2276"/>
                  </a:cubicBezTo>
                  <a:cubicBezTo>
                    <a:pt x="3652" y="2044"/>
                    <a:pt x="3833" y="1737"/>
                    <a:pt x="3803" y="1437"/>
                  </a:cubicBezTo>
                  <a:lnTo>
                    <a:pt x="3810" y="1437"/>
                  </a:lnTo>
                  <a:lnTo>
                    <a:pt x="3810" y="137"/>
                  </a:lnTo>
                  <a:lnTo>
                    <a:pt x="2830" y="137"/>
                  </a:lnTo>
                  <a:cubicBezTo>
                    <a:pt x="2547" y="46"/>
                    <a:pt x="2232" y="1"/>
                    <a:pt x="1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5530193" y="1147044"/>
              <a:ext cx="182561" cy="96052"/>
            </a:xfrm>
            <a:custGeom>
              <a:avLst/>
              <a:gdLst/>
              <a:ahLst/>
              <a:cxnLst/>
              <a:rect l="l" t="t" r="r" b="b"/>
              <a:pathLst>
                <a:path w="4151" h="2184" extrusionOk="0">
                  <a:moveTo>
                    <a:pt x="2074" y="1"/>
                  </a:moveTo>
                  <a:cubicBezTo>
                    <a:pt x="1590" y="1"/>
                    <a:pt x="1106" y="108"/>
                    <a:pt x="738" y="321"/>
                  </a:cubicBezTo>
                  <a:cubicBezTo>
                    <a:pt x="0" y="748"/>
                    <a:pt x="0" y="1438"/>
                    <a:pt x="738" y="1864"/>
                  </a:cubicBezTo>
                  <a:cubicBezTo>
                    <a:pt x="1106" y="2077"/>
                    <a:pt x="1590" y="2184"/>
                    <a:pt x="2074" y="2184"/>
                  </a:cubicBezTo>
                  <a:cubicBezTo>
                    <a:pt x="2558" y="2184"/>
                    <a:pt x="3042" y="2077"/>
                    <a:pt x="3410" y="1864"/>
                  </a:cubicBezTo>
                  <a:cubicBezTo>
                    <a:pt x="4151" y="1438"/>
                    <a:pt x="4151" y="748"/>
                    <a:pt x="3410" y="321"/>
                  </a:cubicBezTo>
                  <a:cubicBezTo>
                    <a:pt x="3042" y="108"/>
                    <a:pt x="2558" y="1"/>
                    <a:pt x="2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5506357" y="1127473"/>
              <a:ext cx="235997" cy="115579"/>
            </a:xfrm>
            <a:custGeom>
              <a:avLst/>
              <a:gdLst/>
              <a:ahLst/>
              <a:cxnLst/>
              <a:rect l="l" t="t" r="r" b="b"/>
              <a:pathLst>
                <a:path w="5366" h="2628" extrusionOk="0">
                  <a:moveTo>
                    <a:pt x="2682" y="0"/>
                  </a:moveTo>
                  <a:cubicBezTo>
                    <a:pt x="2241" y="0"/>
                    <a:pt x="1800" y="63"/>
                    <a:pt x="1402" y="189"/>
                  </a:cubicBezTo>
                  <a:lnTo>
                    <a:pt x="34" y="189"/>
                  </a:lnTo>
                  <a:lnTo>
                    <a:pt x="34" y="1009"/>
                  </a:lnTo>
                  <a:lnTo>
                    <a:pt x="41" y="1009"/>
                  </a:lnTo>
                  <a:cubicBezTo>
                    <a:pt x="0" y="1429"/>
                    <a:pt x="252" y="1859"/>
                    <a:pt x="809" y="2182"/>
                  </a:cubicBezTo>
                  <a:cubicBezTo>
                    <a:pt x="1326" y="2479"/>
                    <a:pt x="2003" y="2628"/>
                    <a:pt x="2681" y="2628"/>
                  </a:cubicBezTo>
                  <a:cubicBezTo>
                    <a:pt x="3358" y="2628"/>
                    <a:pt x="4036" y="2479"/>
                    <a:pt x="4553" y="2182"/>
                  </a:cubicBezTo>
                  <a:cubicBezTo>
                    <a:pt x="5109" y="1859"/>
                    <a:pt x="5365" y="1429"/>
                    <a:pt x="5321" y="1009"/>
                  </a:cubicBezTo>
                  <a:lnTo>
                    <a:pt x="5328" y="1009"/>
                  </a:lnTo>
                  <a:lnTo>
                    <a:pt x="5328" y="189"/>
                  </a:lnTo>
                  <a:lnTo>
                    <a:pt x="3959" y="189"/>
                  </a:lnTo>
                  <a:cubicBezTo>
                    <a:pt x="3563" y="63"/>
                    <a:pt x="3123" y="0"/>
                    <a:pt x="268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5496418" y="1068585"/>
              <a:ext cx="255700" cy="134403"/>
            </a:xfrm>
            <a:custGeom>
              <a:avLst/>
              <a:gdLst/>
              <a:ahLst/>
              <a:cxnLst/>
              <a:rect l="l" t="t" r="r" b="b"/>
              <a:pathLst>
                <a:path w="5814" h="3056" extrusionOk="0">
                  <a:moveTo>
                    <a:pt x="2907" y="1"/>
                  </a:moveTo>
                  <a:cubicBezTo>
                    <a:pt x="2229" y="1"/>
                    <a:pt x="1552" y="149"/>
                    <a:pt x="1035" y="446"/>
                  </a:cubicBezTo>
                  <a:cubicBezTo>
                    <a:pt x="1" y="1043"/>
                    <a:pt x="1" y="2013"/>
                    <a:pt x="1035" y="2610"/>
                  </a:cubicBezTo>
                  <a:cubicBezTo>
                    <a:pt x="1552" y="2907"/>
                    <a:pt x="2229" y="3056"/>
                    <a:pt x="2907" y="3056"/>
                  </a:cubicBezTo>
                  <a:cubicBezTo>
                    <a:pt x="3584" y="3056"/>
                    <a:pt x="4262" y="2907"/>
                    <a:pt x="4779" y="2610"/>
                  </a:cubicBezTo>
                  <a:cubicBezTo>
                    <a:pt x="5813" y="2013"/>
                    <a:pt x="5813" y="1043"/>
                    <a:pt x="4779" y="446"/>
                  </a:cubicBezTo>
                  <a:cubicBezTo>
                    <a:pt x="4262" y="149"/>
                    <a:pt x="3584" y="1"/>
                    <a:pt x="290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5456661" y="938100"/>
              <a:ext cx="174293" cy="324265"/>
            </a:xfrm>
            <a:custGeom>
              <a:avLst/>
              <a:gdLst/>
              <a:ahLst/>
              <a:cxnLst/>
              <a:rect l="l" t="t" r="r" b="b"/>
              <a:pathLst>
                <a:path w="3963" h="7373" extrusionOk="0">
                  <a:moveTo>
                    <a:pt x="3813" y="1"/>
                  </a:moveTo>
                  <a:cubicBezTo>
                    <a:pt x="1710" y="1"/>
                    <a:pt x="1" y="1710"/>
                    <a:pt x="1" y="3813"/>
                  </a:cubicBezTo>
                  <a:cubicBezTo>
                    <a:pt x="1" y="5393"/>
                    <a:pt x="949" y="6786"/>
                    <a:pt x="2420" y="7362"/>
                  </a:cubicBezTo>
                  <a:cubicBezTo>
                    <a:pt x="2437" y="7369"/>
                    <a:pt x="2455" y="7373"/>
                    <a:pt x="2475" y="7373"/>
                  </a:cubicBezTo>
                  <a:cubicBezTo>
                    <a:pt x="2532" y="7373"/>
                    <a:pt x="2591" y="7339"/>
                    <a:pt x="2614" y="7277"/>
                  </a:cubicBezTo>
                  <a:cubicBezTo>
                    <a:pt x="2642" y="7202"/>
                    <a:pt x="2605" y="7113"/>
                    <a:pt x="2529" y="7082"/>
                  </a:cubicBezTo>
                  <a:cubicBezTo>
                    <a:pt x="1174" y="6554"/>
                    <a:pt x="297" y="5267"/>
                    <a:pt x="297" y="3813"/>
                  </a:cubicBezTo>
                  <a:cubicBezTo>
                    <a:pt x="297" y="1874"/>
                    <a:pt x="1874" y="301"/>
                    <a:pt x="3813" y="301"/>
                  </a:cubicBezTo>
                  <a:cubicBezTo>
                    <a:pt x="3895" y="301"/>
                    <a:pt x="3963" y="233"/>
                    <a:pt x="3963" y="151"/>
                  </a:cubicBezTo>
                  <a:cubicBezTo>
                    <a:pt x="3963" y="69"/>
                    <a:pt x="3895" y="1"/>
                    <a:pt x="38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6666920" y="1243059"/>
              <a:ext cx="461922" cy="349025"/>
            </a:xfrm>
            <a:custGeom>
              <a:avLst/>
              <a:gdLst/>
              <a:ahLst/>
              <a:cxnLst/>
              <a:rect l="l" t="t" r="r" b="b"/>
              <a:pathLst>
                <a:path w="10503" h="7936" extrusionOk="0">
                  <a:moveTo>
                    <a:pt x="4865" y="0"/>
                  </a:moveTo>
                  <a:cubicBezTo>
                    <a:pt x="4595" y="0"/>
                    <a:pt x="4290" y="88"/>
                    <a:pt x="3967" y="275"/>
                  </a:cubicBezTo>
                  <a:cubicBezTo>
                    <a:pt x="2857" y="916"/>
                    <a:pt x="1956" y="2476"/>
                    <a:pt x="1956" y="3759"/>
                  </a:cubicBezTo>
                  <a:lnTo>
                    <a:pt x="1956" y="4479"/>
                  </a:lnTo>
                  <a:cubicBezTo>
                    <a:pt x="1956" y="4811"/>
                    <a:pt x="2018" y="5090"/>
                    <a:pt x="2127" y="5312"/>
                  </a:cubicBezTo>
                  <a:lnTo>
                    <a:pt x="745" y="6111"/>
                  </a:lnTo>
                  <a:cubicBezTo>
                    <a:pt x="335" y="6350"/>
                    <a:pt x="1" y="6927"/>
                    <a:pt x="1" y="7404"/>
                  </a:cubicBezTo>
                  <a:cubicBezTo>
                    <a:pt x="1" y="7741"/>
                    <a:pt x="169" y="7935"/>
                    <a:pt x="413" y="7935"/>
                  </a:cubicBezTo>
                  <a:cubicBezTo>
                    <a:pt x="513" y="7935"/>
                    <a:pt x="626" y="7903"/>
                    <a:pt x="745" y="7834"/>
                  </a:cubicBezTo>
                  <a:lnTo>
                    <a:pt x="9758" y="2630"/>
                  </a:lnTo>
                  <a:cubicBezTo>
                    <a:pt x="10168" y="2394"/>
                    <a:pt x="10503" y="1814"/>
                    <a:pt x="10503" y="1339"/>
                  </a:cubicBezTo>
                  <a:cubicBezTo>
                    <a:pt x="10503" y="1003"/>
                    <a:pt x="10334" y="807"/>
                    <a:pt x="10090" y="807"/>
                  </a:cubicBezTo>
                  <a:cubicBezTo>
                    <a:pt x="9990" y="807"/>
                    <a:pt x="9877" y="840"/>
                    <a:pt x="9758" y="909"/>
                  </a:cubicBezTo>
                  <a:lnTo>
                    <a:pt x="8093" y="1869"/>
                  </a:lnTo>
                  <a:cubicBezTo>
                    <a:pt x="8104" y="1793"/>
                    <a:pt x="8110" y="1722"/>
                    <a:pt x="8110" y="1650"/>
                  </a:cubicBezTo>
                  <a:lnTo>
                    <a:pt x="8110" y="1166"/>
                  </a:lnTo>
                  <a:cubicBezTo>
                    <a:pt x="8110" y="558"/>
                    <a:pt x="7806" y="206"/>
                    <a:pt x="7365" y="206"/>
                  </a:cubicBezTo>
                  <a:cubicBezTo>
                    <a:pt x="7185" y="206"/>
                    <a:pt x="6981" y="266"/>
                    <a:pt x="6765" y="391"/>
                  </a:cubicBezTo>
                  <a:cubicBezTo>
                    <a:pt x="6465" y="565"/>
                    <a:pt x="6188" y="838"/>
                    <a:pt x="5963" y="1162"/>
                  </a:cubicBezTo>
                  <a:cubicBezTo>
                    <a:pt x="5879" y="422"/>
                    <a:pt x="5455" y="0"/>
                    <a:pt x="486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6721754" y="3218930"/>
              <a:ext cx="554171" cy="168504"/>
            </a:xfrm>
            <a:custGeom>
              <a:avLst/>
              <a:gdLst/>
              <a:ahLst/>
              <a:cxnLst/>
              <a:rect l="l" t="t" r="r" b="b"/>
              <a:pathLst>
                <a:path w="12530" h="3834" extrusionOk="0">
                  <a:moveTo>
                    <a:pt x="11055" y="1"/>
                  </a:moveTo>
                  <a:lnTo>
                    <a:pt x="0" y="2980"/>
                  </a:lnTo>
                  <a:lnTo>
                    <a:pt x="1471" y="3833"/>
                  </a:lnTo>
                  <a:lnTo>
                    <a:pt x="12529" y="854"/>
                  </a:lnTo>
                  <a:lnTo>
                    <a:pt x="1105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5636182" y="1566734"/>
              <a:ext cx="100846" cy="167696"/>
            </a:xfrm>
            <a:custGeom>
              <a:avLst/>
              <a:gdLst/>
              <a:ahLst/>
              <a:cxnLst/>
              <a:rect l="l" t="t" r="r" b="b"/>
              <a:pathLst>
                <a:path w="2293" h="3813" extrusionOk="0">
                  <a:moveTo>
                    <a:pt x="2150" y="0"/>
                  </a:moveTo>
                  <a:cubicBezTo>
                    <a:pt x="2108" y="0"/>
                    <a:pt x="2057" y="31"/>
                    <a:pt x="2007" y="103"/>
                  </a:cubicBezTo>
                  <a:lnTo>
                    <a:pt x="0" y="2983"/>
                  </a:lnTo>
                  <a:lnTo>
                    <a:pt x="772" y="3813"/>
                  </a:lnTo>
                  <a:lnTo>
                    <a:pt x="2215" y="328"/>
                  </a:lnTo>
                  <a:cubicBezTo>
                    <a:pt x="2292" y="142"/>
                    <a:pt x="2241" y="0"/>
                    <a:pt x="2150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5538373" y="1752413"/>
              <a:ext cx="100846" cy="167652"/>
            </a:xfrm>
            <a:custGeom>
              <a:avLst/>
              <a:gdLst/>
              <a:ahLst/>
              <a:cxnLst/>
              <a:rect l="l" t="t" r="r" b="b"/>
              <a:pathLst>
                <a:path w="2293" h="3812" extrusionOk="0">
                  <a:moveTo>
                    <a:pt x="1521" y="0"/>
                  </a:moveTo>
                  <a:lnTo>
                    <a:pt x="77" y="3481"/>
                  </a:lnTo>
                  <a:cubicBezTo>
                    <a:pt x="1" y="3669"/>
                    <a:pt x="52" y="3811"/>
                    <a:pt x="142" y="3811"/>
                  </a:cubicBezTo>
                  <a:cubicBezTo>
                    <a:pt x="184" y="3811"/>
                    <a:pt x="235" y="3780"/>
                    <a:pt x="285" y="3707"/>
                  </a:cubicBezTo>
                  <a:lnTo>
                    <a:pt x="2292" y="829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4"/>
          <p:cNvGrpSpPr/>
          <p:nvPr/>
        </p:nvGrpSpPr>
        <p:grpSpPr>
          <a:xfrm>
            <a:off x="5231358" y="2674992"/>
            <a:ext cx="790685" cy="1839751"/>
            <a:chOff x="4593707" y="2226241"/>
            <a:chExt cx="711368" cy="1655196"/>
          </a:xfrm>
        </p:grpSpPr>
        <p:sp>
          <p:nvSpPr>
            <p:cNvPr id="608" name="Google Shape;608;p24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4727051" y="2553048"/>
              <a:ext cx="28367" cy="160923"/>
            </a:xfrm>
            <a:custGeom>
              <a:avLst/>
              <a:gdLst/>
              <a:ahLst/>
              <a:cxnLst/>
              <a:rect l="l" t="t" r="r" b="b"/>
              <a:pathLst>
                <a:path w="645" h="3659" extrusionOk="0">
                  <a:moveTo>
                    <a:pt x="645" y="0"/>
                  </a:moveTo>
                  <a:cubicBezTo>
                    <a:pt x="287" y="130"/>
                    <a:pt x="3" y="587"/>
                    <a:pt x="3" y="1577"/>
                  </a:cubicBezTo>
                  <a:cubicBezTo>
                    <a:pt x="3" y="1819"/>
                    <a:pt x="0" y="2054"/>
                    <a:pt x="0" y="2270"/>
                  </a:cubicBezTo>
                  <a:cubicBezTo>
                    <a:pt x="0" y="2946"/>
                    <a:pt x="37" y="3467"/>
                    <a:pt x="341" y="3658"/>
                  </a:cubicBezTo>
                  <a:cubicBezTo>
                    <a:pt x="440" y="3331"/>
                    <a:pt x="542" y="2993"/>
                    <a:pt x="645" y="2662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4887178" y="2763619"/>
              <a:ext cx="43848" cy="52116"/>
            </a:xfrm>
            <a:custGeom>
              <a:avLst/>
              <a:gdLst/>
              <a:ahLst/>
              <a:cxnLst/>
              <a:rect l="l" t="t" r="r" b="b"/>
              <a:pathLst>
                <a:path w="997" h="1185" extrusionOk="0">
                  <a:moveTo>
                    <a:pt x="120" y="1"/>
                  </a:moveTo>
                  <a:cubicBezTo>
                    <a:pt x="79" y="62"/>
                    <a:pt x="41" y="119"/>
                    <a:pt x="0" y="178"/>
                  </a:cubicBezTo>
                  <a:lnTo>
                    <a:pt x="225" y="799"/>
                  </a:lnTo>
                  <a:lnTo>
                    <a:pt x="997" y="1184"/>
                  </a:lnTo>
                  <a:lnTo>
                    <a:pt x="997" y="1184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6"/>
          <p:cNvSpPr txBox="1">
            <a:spLocks noGrp="1"/>
          </p:cNvSpPr>
          <p:nvPr>
            <p:ph type="title"/>
          </p:nvPr>
        </p:nvSpPr>
        <p:spPr>
          <a:xfrm flipH="1">
            <a:off x="537350" y="1404200"/>
            <a:ext cx="17358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b="1" dirty="0"/>
              <a:t>機能</a:t>
            </a:r>
            <a:endParaRPr dirty="0"/>
          </a:p>
        </p:txBody>
      </p:sp>
      <p:sp>
        <p:nvSpPr>
          <p:cNvPr id="851" name="Google Shape;851;p26"/>
          <p:cNvSpPr txBox="1">
            <a:spLocks noGrp="1"/>
          </p:cNvSpPr>
          <p:nvPr>
            <p:ph type="subTitle" idx="4294967295"/>
          </p:nvPr>
        </p:nvSpPr>
        <p:spPr>
          <a:xfrm>
            <a:off x="2753050" y="1053271"/>
            <a:ext cx="5017033" cy="9535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❏"/>
            </a:pPr>
            <a:r>
              <a:rPr lang="ja-JP" altLang="en-US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カスタム・スタイルでアートワークを作成</a:t>
            </a:r>
            <a:endParaRPr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52" name="Google Shape;852;p26"/>
          <p:cNvSpPr txBox="1">
            <a:spLocks noGrp="1"/>
          </p:cNvSpPr>
          <p:nvPr>
            <p:ph type="subTitle" idx="4294967295"/>
          </p:nvPr>
        </p:nvSpPr>
        <p:spPr>
          <a:xfrm>
            <a:off x="2753050" y="351135"/>
            <a:ext cx="1601960" cy="478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-JP" alt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主な機能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3" name="Google Shape;853;p26"/>
          <p:cNvSpPr txBox="1">
            <a:spLocks noGrp="1"/>
          </p:cNvSpPr>
          <p:nvPr>
            <p:ph type="subTitle" idx="4294967295"/>
          </p:nvPr>
        </p:nvSpPr>
        <p:spPr>
          <a:xfrm>
            <a:off x="2719513" y="3204080"/>
            <a:ext cx="262666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★"/>
            </a:pPr>
            <a:r>
              <a:rPr lang="ja-JP" altLang="en-US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画像の解像度を選択</a:t>
            </a:r>
            <a:endParaRPr lang="en-US" altLang="ja-JP"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869FB2"/>
              </a:buClr>
              <a:buSzPts val="2000"/>
              <a:buFont typeface="Bree Serif"/>
              <a:buChar char="★"/>
            </a:pPr>
            <a:r>
              <a:rPr lang="ja-JP" altLang="en-US" sz="2000" dirty="0">
                <a:solidFill>
                  <a:srgbClr val="869FB2"/>
                </a:solidFill>
                <a:latin typeface="Bree Serif"/>
                <a:ea typeface="Bree Serif"/>
                <a:cs typeface="Bree Serif"/>
                <a:sym typeface="Bree Serif"/>
              </a:rPr>
              <a:t>画像形式を選択</a:t>
            </a:r>
            <a:endParaRPr sz="2000" dirty="0">
              <a:solidFill>
                <a:srgbClr val="869FB2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854" name="Google Shape;854;p26"/>
          <p:cNvSpPr txBox="1">
            <a:spLocks noGrp="1"/>
          </p:cNvSpPr>
          <p:nvPr>
            <p:ph type="subTitle" idx="4294967295"/>
          </p:nvPr>
        </p:nvSpPr>
        <p:spPr>
          <a:xfrm>
            <a:off x="2719512" y="2612180"/>
            <a:ext cx="3024878" cy="5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ja-JP" altLang="en-US" sz="2500" b="1" dirty="0">
                <a:solidFill>
                  <a:srgbClr val="6AA84F"/>
                </a:solidFill>
                <a:latin typeface="Dosis"/>
                <a:ea typeface="Dosis"/>
                <a:cs typeface="Dosis"/>
                <a:sym typeface="Dosis"/>
              </a:rPr>
              <a:t>サブ機能</a:t>
            </a:r>
            <a:endParaRPr sz="2500" b="1" dirty="0">
              <a:solidFill>
                <a:srgbClr val="6AA84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855" name="Google Shape;855;p26"/>
          <p:cNvGrpSpPr/>
          <p:nvPr/>
        </p:nvGrpSpPr>
        <p:grpSpPr>
          <a:xfrm>
            <a:off x="5411413" y="1404207"/>
            <a:ext cx="3624567" cy="3312232"/>
            <a:chOff x="4319313" y="915632"/>
            <a:chExt cx="3624567" cy="3312232"/>
          </a:xfrm>
        </p:grpSpPr>
        <p:sp>
          <p:nvSpPr>
            <p:cNvPr id="856" name="Google Shape;856;p26"/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6"/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6"/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6"/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6"/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6"/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6"/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6"/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6"/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6"/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6"/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6"/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6"/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6"/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6"/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6"/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6"/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6"/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6"/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6"/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6"/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6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6"/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6"/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6"/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EF8F3C76-4E82-4BAD-BA24-9995788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3267" y="0"/>
            <a:ext cx="1760733" cy="1184293"/>
          </a:xfrm>
        </p:spPr>
        <p:txBody>
          <a:bodyPr/>
          <a:lstStyle/>
          <a:p>
            <a:r>
              <a:rPr lang="ja-JP" altLang="en-US" sz="6000" b="1" dirty="0"/>
              <a:t>デモ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01162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EF8F3C76-4E82-4BAD-BA24-9995788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3267" y="0"/>
            <a:ext cx="1760733" cy="1184293"/>
          </a:xfrm>
        </p:spPr>
        <p:txBody>
          <a:bodyPr/>
          <a:lstStyle/>
          <a:p>
            <a:r>
              <a:rPr lang="ja-JP" altLang="en-US" sz="6000" b="1" dirty="0"/>
              <a:t>デモ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1454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EF8F3C76-4E82-4BAD-BA24-9995788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3267" y="0"/>
            <a:ext cx="1760733" cy="1184293"/>
          </a:xfrm>
        </p:spPr>
        <p:txBody>
          <a:bodyPr/>
          <a:lstStyle/>
          <a:p>
            <a:r>
              <a:rPr lang="ja-JP" altLang="en-US" sz="6000" b="1" dirty="0"/>
              <a:t>デモ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27160285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273</Words>
  <Application>Microsoft Office PowerPoint</Application>
  <PresentationFormat>On-screen Show (16:9)</PresentationFormat>
  <Paragraphs>55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Fira Sans Condensed ExtraLight</vt:lpstr>
      <vt:lpstr>Squada One</vt:lpstr>
      <vt:lpstr>Fira Sans Extra Condensed Medium</vt:lpstr>
      <vt:lpstr>MS Mincho</vt:lpstr>
      <vt:lpstr>Dosis ExtraLight</vt:lpstr>
      <vt:lpstr>Staatliches</vt:lpstr>
      <vt:lpstr>Bree Serif</vt:lpstr>
      <vt:lpstr>Josefin Sans</vt:lpstr>
      <vt:lpstr>Calibri</vt:lpstr>
      <vt:lpstr>Proxima Nova</vt:lpstr>
      <vt:lpstr>Dosis</vt:lpstr>
      <vt:lpstr>Proxima Nova Semibold</vt:lpstr>
      <vt:lpstr>Abel</vt:lpstr>
      <vt:lpstr>Isometric Proposal by Slidesgo</vt:lpstr>
      <vt:lpstr>SlidesGo Final Pages</vt:lpstr>
      <vt:lpstr>NST アートワーク</vt:lpstr>
      <vt:lpstr>01</vt:lpstr>
      <vt:lpstr>テーマ</vt:lpstr>
      <vt:lpstr>技術</vt:lpstr>
      <vt:lpstr>説明</vt:lpstr>
      <vt:lpstr>機能</vt:lpstr>
      <vt:lpstr>デモ</vt:lpstr>
      <vt:lpstr>デモ</vt:lpstr>
      <vt:lpstr>デモ</vt:lpstr>
      <vt:lpstr>デモ</vt:lpstr>
      <vt:lpstr>デモ</vt:lpstr>
      <vt:lpstr>改善</vt:lpstr>
      <vt:lpstr>ご清聴ありがとうございました。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Classification</dc:title>
  <cp:lastModifiedBy>LE NGOC LONG 20184137</cp:lastModifiedBy>
  <cp:revision>52</cp:revision>
  <dcterms:modified xsi:type="dcterms:W3CDTF">2021-05-31T14:28:56Z</dcterms:modified>
</cp:coreProperties>
</file>